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76" r:id="rId1"/>
  </p:sldMasterIdLst>
  <p:notesMasterIdLst>
    <p:notesMasterId r:id="rId11"/>
  </p:notesMasterIdLst>
  <p:sldIdLst>
    <p:sldId id="257" r:id="rId2"/>
    <p:sldId id="268" r:id="rId3"/>
    <p:sldId id="261" r:id="rId4"/>
    <p:sldId id="262" r:id="rId5"/>
    <p:sldId id="260" r:id="rId6"/>
    <p:sldId id="264" r:id="rId7"/>
    <p:sldId id="265" r:id="rId8"/>
    <p:sldId id="266" r:id="rId9"/>
    <p:sldId id="267" r:id="rId1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p:scale>
          <a:sx n="83" d="100"/>
          <a:sy n="83" d="100"/>
        </p:scale>
        <p:origin x="-216" y="114"/>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82366FD-E47F-4758-89DF-F84F579BFD77}" type="datetimeFigureOut">
              <a:rPr lang="en-US" smtClean="0"/>
              <a:t>10/16/2007</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78C18D5-1F90-4C21-A8DE-EA811FB82641}" type="slidenum">
              <a:rPr lang="en-US" smtClean="0"/>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978C18D5-1F90-4C21-A8DE-EA811FB82641}" type="slidenum">
              <a:rPr lang="en-US" smtClean="0"/>
              <a:t>7</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8" name="Date Placeholder 27"/>
          <p:cNvSpPr>
            <a:spLocks noGrp="1"/>
          </p:cNvSpPr>
          <p:nvPr>
            <p:ph type="dt" sz="half" idx="10"/>
          </p:nvPr>
        </p:nvSpPr>
        <p:spPr/>
        <p:txBody>
          <a:bodyPr/>
          <a:lstStyle>
            <a:extLst/>
          </a:lstStyle>
          <a:p>
            <a:fld id="{811FA68A-0EA3-4598-A4E3-1892BA6A6301}" type="datetimeFigureOut">
              <a:rPr lang="en-US" smtClean="0"/>
              <a:pPr/>
              <a:t>10/16/2007</a:t>
            </a:fld>
            <a:endParaRPr lang="en-US"/>
          </a:p>
        </p:txBody>
      </p:sp>
      <p:sp>
        <p:nvSpPr>
          <p:cNvPr id="17" name="Footer Placeholder 16"/>
          <p:cNvSpPr>
            <a:spLocks noGrp="1"/>
          </p:cNvSpPr>
          <p:nvPr>
            <p:ph type="ftr" sz="quarter" idx="11"/>
          </p:nvPr>
        </p:nvSpPr>
        <p:spPr/>
        <p:txBody>
          <a:bodyPr/>
          <a:lstStyle>
            <a:extLst/>
          </a:lstStyle>
          <a:p>
            <a:endParaRPr lang="en-US"/>
          </a:p>
        </p:txBody>
      </p:sp>
      <p:sp>
        <p:nvSpPr>
          <p:cNvPr id="29" name="Slide Number Placeholder 28"/>
          <p:cNvSpPr>
            <a:spLocks noGrp="1"/>
          </p:cNvSpPr>
          <p:nvPr>
            <p:ph type="sldNum" sz="quarter" idx="12"/>
          </p:nvPr>
        </p:nvSpPr>
        <p:spPr/>
        <p:txBody>
          <a:bodyPr/>
          <a:lstStyle>
            <a:extLst/>
          </a:lstStyle>
          <a:p>
            <a:fld id="{7FADED80-9D22-4F1D-9DB9-E198498BA66D}" type="slidenum">
              <a:rPr lang="en-US" smtClean="0"/>
              <a:pPr/>
              <a:t>‹#›</a:t>
            </a:fld>
            <a:endParaRPr lang="en-US"/>
          </a:p>
        </p:txBody>
      </p:sp>
      <p:sp>
        <p:nvSpPr>
          <p:cNvPr id="32" name="Rectangle 31"/>
          <p:cNvSpPr/>
          <p:nvPr/>
        </p:nvSpPr>
        <p:spPr>
          <a:xfrm>
            <a:off x="0" y="-1"/>
            <a:ext cx="365760" cy="6854456"/>
          </a:xfrm>
          <a:prstGeom prst="rect">
            <a:avLst/>
          </a:prstGeom>
          <a:solidFill>
            <a:srgbClr val="FFFFFF">
              <a:alpha val="100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39" name="Rectangle 38"/>
          <p:cNvSpPr/>
          <p:nvPr/>
        </p:nvSpPr>
        <p:spPr>
          <a:xfrm>
            <a:off x="309558" y="680477"/>
            <a:ext cx="45720"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0" name="Rectangle 39"/>
          <p:cNvSpPr/>
          <p:nvPr/>
        </p:nvSpPr>
        <p:spPr>
          <a:xfrm>
            <a:off x="269073" y="680477"/>
            <a:ext cx="27432"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1" name="Rectangle 40"/>
          <p:cNvSpPr/>
          <p:nvPr/>
        </p:nvSpPr>
        <p:spPr>
          <a:xfrm>
            <a:off x="250020"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42" name="Rectangle 41"/>
          <p:cNvSpPr/>
          <p:nvPr/>
        </p:nvSpPr>
        <p:spPr>
          <a:xfrm>
            <a:off x="221768"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8" name="Title 7"/>
          <p:cNvSpPr>
            <a:spLocks noGrp="1"/>
          </p:cNvSpPr>
          <p:nvPr>
            <p:ph type="ctrTitle"/>
          </p:nvPr>
        </p:nvSpPr>
        <p:spPr>
          <a:xfrm>
            <a:off x="914400" y="4343400"/>
            <a:ext cx="7772400" cy="1975104"/>
          </a:xfrm>
        </p:spPr>
        <p:txBody>
          <a:bodyPr/>
          <a:lstStyle>
            <a:lvl1pPr marR="9144" algn="l">
              <a:defRPr sz="4000" b="1" cap="all" spc="0" baseline="0">
                <a:effectLst>
                  <a:reflection blurRad="12700" stA="34000" endA="740" endPos="53000" dir="5400000" sy="-100000" algn="bl" rotWithShape="0"/>
                </a:effectLst>
              </a:defRPr>
            </a:lvl1pPr>
            <a:extLst/>
          </a:lstStyle>
          <a:p>
            <a:r>
              <a:rPr kumimoji="0" lang="en-US" smtClean="0"/>
              <a:t>Click to edit Master title style</a:t>
            </a:r>
            <a:endParaRPr kumimoji="0" lang="en-US"/>
          </a:p>
        </p:txBody>
      </p:sp>
      <p:sp>
        <p:nvSpPr>
          <p:cNvPr id="9" name="Subtitle 8"/>
          <p:cNvSpPr>
            <a:spLocks noGrp="1"/>
          </p:cNvSpPr>
          <p:nvPr>
            <p:ph type="subTitle" idx="1"/>
          </p:nvPr>
        </p:nvSpPr>
        <p:spPr>
          <a:xfrm>
            <a:off x="914400" y="2834640"/>
            <a:ext cx="7772400" cy="1508760"/>
          </a:xfrm>
        </p:spPr>
        <p:txBody>
          <a:bodyPr lIns="100584" tIns="45720" anchor="b"/>
          <a:lstStyle>
            <a:lvl1pPr marL="0" indent="0" algn="l">
              <a:spcBef>
                <a:spcPts val="0"/>
              </a:spcBef>
              <a:buNone/>
              <a:defRPr sz="2000">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56" name="Rectangle 55"/>
          <p:cNvSpPr/>
          <p:nvPr/>
        </p:nvSpPr>
        <p:spPr>
          <a:xfrm>
            <a:off x="255291" y="5047394"/>
            <a:ext cx="73152" cy="169164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65" name="Rectangle 64"/>
          <p:cNvSpPr/>
          <p:nvPr/>
        </p:nvSpPr>
        <p:spPr>
          <a:xfrm>
            <a:off x="255291" y="4796819"/>
            <a:ext cx="73152" cy="228600"/>
          </a:xfrm>
          <a:prstGeom prst="rect">
            <a:avLst/>
          </a:prstGeom>
          <a:solidFill>
            <a:schemeClr val="accent3">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66" name="Rectangle 65"/>
          <p:cNvSpPr/>
          <p:nvPr/>
        </p:nvSpPr>
        <p:spPr>
          <a:xfrm>
            <a:off x="255291" y="4637685"/>
            <a:ext cx="73152" cy="137160"/>
          </a:xfrm>
          <a:prstGeom prst="rect">
            <a:avLst/>
          </a:prstGeom>
          <a:solidFill>
            <a:schemeClr val="bg2"/>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67" name="Rectangle 66"/>
          <p:cNvSpPr/>
          <p:nvPr/>
        </p:nvSpPr>
        <p:spPr>
          <a:xfrm>
            <a:off x="255291" y="4542559"/>
            <a:ext cx="73152" cy="7315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811FA68A-0EA3-4598-A4E3-1892BA6A6301}" type="datetimeFigureOut">
              <a:rPr lang="en-US" smtClean="0"/>
              <a:pPr/>
              <a:t>10/16/2007</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7FADED80-9D22-4F1D-9DB9-E198498BA66D}"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1981200" cy="5851525"/>
          </a:xfrm>
        </p:spPr>
        <p:txBody>
          <a:bodyPr vert="eaVert" anchor="ct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609600" y="274639"/>
            <a:ext cx="58674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811FA68A-0EA3-4598-A4E3-1892BA6A6301}" type="datetimeFigureOut">
              <a:rPr lang="en-US" smtClean="0"/>
              <a:pPr/>
              <a:t>10/16/2007</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7FADED80-9D22-4F1D-9DB9-E198498BA66D}"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811FA68A-0EA3-4598-A4E3-1892BA6A6301}" type="datetimeFigureOut">
              <a:rPr lang="en-US" smtClean="0"/>
              <a:pPr/>
              <a:t>10/16/2007</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7FADED80-9D22-4F1D-9DB9-E198498BA66D}"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14" name="Freeform 13"/>
          <p:cNvSpPr>
            <a:spLocks/>
          </p:cNvSpPr>
          <p:nvPr/>
        </p:nvSpPr>
        <p:spPr bwMode="auto">
          <a:xfrm>
            <a:off x="4828952" y="1073888"/>
            <a:ext cx="4322136" cy="5791200"/>
          </a:xfrm>
          <a:custGeom>
            <a:avLst>
              <a:gd name="A1" fmla="val 0"/>
              <a:gd name="A2" fmla="val 0"/>
              <a:gd name="A3" fmla="val 0"/>
              <a:gd name="A4" fmla="val 0"/>
              <a:gd name="A5" fmla="val 0"/>
              <a:gd name="A6" fmla="val 0"/>
              <a:gd name="A7" fmla="val 0"/>
              <a:gd name="A8" fmla="val 0"/>
            </a:avLst>
            <a:gdLst/>
            <a:ahLst/>
            <a:cxnLst>
              <a:cxn ang="0">
                <a:pos x="0" y="3648"/>
              </a:cxn>
              <a:cxn ang="0">
                <a:pos x="720" y="2016"/>
              </a:cxn>
              <a:cxn ang="0">
                <a:pos x="2736" y="0"/>
              </a:cxn>
              <a:cxn ang="0">
                <a:pos x="2736" y="96"/>
              </a:cxn>
              <a:cxn ang="0">
                <a:pos x="744" y="2038"/>
              </a:cxn>
              <a:cxn ang="0">
                <a:pos x="48" y="3648"/>
              </a:cxn>
              <a:cxn ang="0">
                <a:pos x="0" y="3648"/>
              </a:cxn>
            </a:cxnLst>
            <a:rect l="0" t="0" r="0" b="0"/>
            <a:pathLst>
              <a:path w="2736" h="3648">
                <a:moveTo>
                  <a:pt x="0" y="3648"/>
                </a:moveTo>
                <a:lnTo>
                  <a:pt x="720" y="2016"/>
                </a:lnTo>
                <a:lnTo>
                  <a:pt x="2736" y="672"/>
                </a:lnTo>
                <a:lnTo>
                  <a:pt x="2736" y="720"/>
                </a:lnTo>
                <a:lnTo>
                  <a:pt x="744" y="2038"/>
                </a:lnTo>
                <a:lnTo>
                  <a:pt x="48" y="3648"/>
                </a:lnTo>
                <a:lnTo>
                  <a:pt x="48" y="3648"/>
                </a:lnTo>
                <a:close/>
              </a:path>
            </a:pathLst>
          </a:custGeom>
          <a:noFill/>
          <a:ln w="3175" cap="flat" cmpd="sng" algn="ctr">
            <a:solidFill>
              <a:schemeClr val="accent2">
                <a:alpha val="53000"/>
              </a:schemeClr>
            </a:solid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5" name="Freeform 14"/>
          <p:cNvSpPr>
            <a:spLocks/>
          </p:cNvSpPr>
          <p:nvPr/>
        </p:nvSpPr>
        <p:spPr bwMode="auto">
          <a:xfrm>
            <a:off x="373966" y="0"/>
            <a:ext cx="5514536" cy="6615332"/>
          </a:xfrm>
          <a:custGeom>
            <a:avLst>
              <a:gd name="A1" fmla="val 0"/>
              <a:gd name="A2" fmla="val 0"/>
              <a:gd name="A3" fmla="val 0"/>
              <a:gd name="A4" fmla="val 0"/>
              <a:gd name="A5" fmla="val 0"/>
              <a:gd name="A6" fmla="val 0"/>
              <a:gd name="A7" fmla="val 0"/>
              <a:gd name="A8" fmla="val 0"/>
            </a:avLst>
            <a:gdLst/>
            <a:ahLst/>
            <a:cxnLst>
              <a:cxn ang="0">
                <a:pos x="0" y="4080"/>
              </a:cxn>
              <a:cxn ang="0">
                <a:pos x="0" y="4128"/>
              </a:cxn>
              <a:cxn ang="0">
                <a:pos x="3504" y="2640"/>
              </a:cxn>
              <a:cxn ang="0">
                <a:pos x="2880" y="0"/>
              </a:cxn>
              <a:cxn ang="0">
                <a:pos x="2832" y="0"/>
              </a:cxn>
              <a:cxn ang="0">
                <a:pos x="3465" y="2619"/>
              </a:cxn>
              <a:cxn ang="0">
                <a:pos x="0" y="4080"/>
              </a:cxn>
            </a:cxnLst>
            <a:rect l="0" t="0" r="0" b="0"/>
            <a:pathLst>
              <a:path w="3504" h="4128">
                <a:moveTo>
                  <a:pt x="0" y="4080"/>
                </a:moveTo>
                <a:lnTo>
                  <a:pt x="0" y="4128"/>
                </a:lnTo>
                <a:lnTo>
                  <a:pt x="3504" y="2640"/>
                </a:lnTo>
                <a:lnTo>
                  <a:pt x="2880" y="0"/>
                </a:lnTo>
                <a:lnTo>
                  <a:pt x="2832" y="0"/>
                </a:lnTo>
                <a:lnTo>
                  <a:pt x="3465" y="2619"/>
                </a:lnTo>
                <a:lnTo>
                  <a:pt x="0" y="4080"/>
                </a:lnTo>
                <a:close/>
              </a:path>
            </a:pathLst>
          </a:custGeom>
          <a:noFill/>
          <a:ln w="3175" cap="flat" cmpd="sng" algn="ctr">
            <a:solidFill>
              <a:schemeClr val="accent2">
                <a:alpha val="53000"/>
              </a:schemeClr>
            </a:solid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3" name="Freeform 12"/>
          <p:cNvSpPr>
            <a:spLocks/>
          </p:cNvSpPr>
          <p:nvPr/>
        </p:nvSpPr>
        <p:spPr bwMode="auto">
          <a:xfrm rot="5236414">
            <a:off x="4462128" y="1483600"/>
            <a:ext cx="4114800" cy="1188720"/>
          </a:xfrm>
          <a:custGeom>
            <a:avLst>
              <a:gd name="A1" fmla="val 0"/>
              <a:gd name="A2" fmla="val 0"/>
              <a:gd name="A3" fmla="val 0"/>
              <a:gd name="A4" fmla="val 0"/>
              <a:gd name="A5" fmla="val 0"/>
              <a:gd name="A6" fmla="val 0"/>
              <a:gd name="A7" fmla="val 0"/>
              <a:gd name="A8" fmla="val 0"/>
            </a:avLst>
            <a:gdLst/>
            <a:ahLst/>
            <a:cxnLst>
              <a:cxn ang="0">
                <a:pos x="0" y="0"/>
              </a:cxn>
              <a:cxn ang="0">
                <a:pos x="3552" y="1344"/>
              </a:cxn>
              <a:cxn ang="0">
                <a:pos x="0" y="48"/>
              </a:cxn>
              <a:cxn ang="0">
                <a:pos x="0" y="0"/>
              </a:cxn>
            </a:cxnLst>
            <a:rect l="0" t="0" r="0" b="0"/>
            <a:pathLst>
              <a:path w="3552" h="1344">
                <a:moveTo>
                  <a:pt x="0" y="0"/>
                </a:moveTo>
                <a:lnTo>
                  <a:pt x="3552" y="1344"/>
                </a:lnTo>
                <a:lnTo>
                  <a:pt x="0" y="48"/>
                </a:lnTo>
                <a:lnTo>
                  <a:pt x="0" y="0"/>
                </a:lnTo>
                <a:close/>
              </a:path>
            </a:pathLst>
          </a:custGeom>
          <a:solidFill>
            <a:schemeClr val="bg2">
              <a:tint val="95000"/>
              <a:satMod val="18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6" name="Freeform 15"/>
          <p:cNvSpPr>
            <a:spLocks/>
          </p:cNvSpPr>
          <p:nvPr/>
        </p:nvSpPr>
        <p:spPr bwMode="auto">
          <a:xfrm>
            <a:off x="5943600" y="0"/>
            <a:ext cx="2743200" cy="4267200"/>
          </a:xfrm>
          <a:custGeom>
            <a:avLst>
              <a:gd name="A1" fmla="val 0"/>
              <a:gd name="A2" fmla="val 0"/>
              <a:gd name="A3" fmla="val 0"/>
              <a:gd name="A4" fmla="val 0"/>
              <a:gd name="A5" fmla="val 0"/>
              <a:gd name="A6" fmla="val 0"/>
              <a:gd name="A7" fmla="val 0"/>
              <a:gd name="A8" fmla="val 0"/>
            </a:avLst>
            <a:gdLst/>
            <a:ahLst/>
            <a:cxnLst>
              <a:cxn ang="0">
                <a:pos x="1104" y="0"/>
              </a:cxn>
              <a:cxn ang="0">
                <a:pos x="1728" y="0"/>
              </a:cxn>
              <a:cxn ang="0">
                <a:pos x="0" y="2688"/>
              </a:cxn>
              <a:cxn ang="0">
                <a:pos x="1104" y="0"/>
              </a:cxn>
            </a:cxnLst>
            <a:rect l="0" t="0" r="0" b="0"/>
            <a:pathLst>
              <a:path w="1728" h="2688">
                <a:moveTo>
                  <a:pt x="1104" y="0"/>
                </a:moveTo>
                <a:lnTo>
                  <a:pt x="1728" y="0"/>
                </a:lnTo>
                <a:lnTo>
                  <a:pt x="0" y="2688"/>
                </a:lnTo>
                <a:lnTo>
                  <a:pt x="1104"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7" name="Freeform 16"/>
          <p:cNvSpPr>
            <a:spLocks/>
          </p:cNvSpPr>
          <p:nvPr/>
        </p:nvSpPr>
        <p:spPr bwMode="auto">
          <a:xfrm>
            <a:off x="5943600" y="4267200"/>
            <a:ext cx="3200400" cy="1143000"/>
          </a:xfrm>
          <a:custGeom>
            <a:avLst>
              <a:gd name="A1" fmla="val 0"/>
              <a:gd name="A2" fmla="val 0"/>
              <a:gd name="A3" fmla="val 0"/>
              <a:gd name="A4" fmla="val 0"/>
              <a:gd name="A5" fmla="val 0"/>
              <a:gd name="A6" fmla="val 0"/>
              <a:gd name="A7" fmla="val 0"/>
              <a:gd name="A8" fmla="val 0"/>
            </a:avLst>
            <a:gdLst/>
            <a:ahLst/>
            <a:cxnLst>
              <a:cxn ang="0">
                <a:pos x="0" y="0"/>
              </a:cxn>
              <a:cxn ang="0">
                <a:pos x="2016" y="240"/>
              </a:cxn>
              <a:cxn ang="0">
                <a:pos x="2016" y="720"/>
              </a:cxn>
              <a:cxn ang="0">
                <a:pos x="0" y="0"/>
              </a:cxn>
            </a:cxnLst>
            <a:rect l="0" t="0" r="0" b="0"/>
            <a:pathLst>
              <a:path w="2016" h="720">
                <a:moveTo>
                  <a:pt x="0" y="0"/>
                </a:moveTo>
                <a:lnTo>
                  <a:pt x="2016" y="240"/>
                </a:lnTo>
                <a:lnTo>
                  <a:pt x="2016" y="720"/>
                </a:lnTo>
                <a:lnTo>
                  <a:pt x="0"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8" name="Freeform 17"/>
          <p:cNvSpPr>
            <a:spLocks/>
          </p:cNvSpPr>
          <p:nvPr/>
        </p:nvSpPr>
        <p:spPr bwMode="auto">
          <a:xfrm>
            <a:off x="5943600" y="0"/>
            <a:ext cx="1371600" cy="4267200"/>
          </a:xfrm>
          <a:custGeom>
            <a:avLst>
              <a:gd name="A1" fmla="val 0"/>
              <a:gd name="A2" fmla="val 0"/>
              <a:gd name="A3" fmla="val 0"/>
              <a:gd name="A4" fmla="val 0"/>
              <a:gd name="A5" fmla="val 0"/>
              <a:gd name="A6" fmla="val 0"/>
              <a:gd name="A7" fmla="val 0"/>
              <a:gd name="A8" fmla="val 0"/>
            </a:avLst>
            <a:gdLst/>
            <a:ahLst/>
            <a:cxnLst>
              <a:cxn ang="0">
                <a:pos x="864" y="0"/>
              </a:cxn>
              <a:cxn ang="0">
                <a:pos x="0" y="2688"/>
              </a:cxn>
              <a:cxn ang="0">
                <a:pos x="768" y="0"/>
              </a:cxn>
              <a:cxn ang="0">
                <a:pos x="864" y="0"/>
              </a:cxn>
            </a:cxnLst>
            <a:rect l="0" t="0" r="0" b="0"/>
            <a:pathLst>
              <a:path w="864" h="2688">
                <a:moveTo>
                  <a:pt x="864" y="0"/>
                </a:moveTo>
                <a:lnTo>
                  <a:pt x="0" y="2688"/>
                </a:lnTo>
                <a:lnTo>
                  <a:pt x="768" y="0"/>
                </a:lnTo>
                <a:lnTo>
                  <a:pt x="864"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9" name="Freeform 18"/>
          <p:cNvSpPr>
            <a:spLocks/>
          </p:cNvSpPr>
          <p:nvPr/>
        </p:nvSpPr>
        <p:spPr bwMode="auto">
          <a:xfrm>
            <a:off x="5948363" y="4246563"/>
            <a:ext cx="2090737" cy="2611437"/>
          </a:xfrm>
          <a:custGeom>
            <a:avLst>
              <a:gd name="A1" fmla="val 0"/>
              <a:gd name="A2" fmla="val 0"/>
              <a:gd name="A3" fmla="val 0"/>
              <a:gd name="A4" fmla="val 0"/>
              <a:gd name="A5" fmla="val 0"/>
              <a:gd name="A6" fmla="val 0"/>
              <a:gd name="A7" fmla="val 0"/>
              <a:gd name="A8" fmla="val 0"/>
            </a:avLst>
            <a:gdLst/>
            <a:ahLst/>
            <a:cxnLst>
              <a:cxn ang="0">
                <a:pos x="1071" y="1645"/>
              </a:cxn>
              <a:cxn ang="0">
                <a:pos x="1317" y="1645"/>
              </a:cxn>
              <a:cxn ang="0">
                <a:pos x="0" y="0"/>
              </a:cxn>
              <a:cxn ang="0">
                <a:pos x="1071" y="1645"/>
              </a:cxn>
            </a:cxnLst>
            <a:rect l="0" t="0" r="0" b="0"/>
            <a:pathLst>
              <a:path w="1317" h="1645">
                <a:moveTo>
                  <a:pt x="1071" y="1645"/>
                </a:moveTo>
                <a:lnTo>
                  <a:pt x="1317" y="1645"/>
                </a:lnTo>
                <a:lnTo>
                  <a:pt x="0" y="0"/>
                </a:lnTo>
                <a:lnTo>
                  <a:pt x="1071" y="1645"/>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0" name="Freeform 19"/>
          <p:cNvSpPr>
            <a:spLocks/>
          </p:cNvSpPr>
          <p:nvPr/>
        </p:nvSpPr>
        <p:spPr bwMode="auto">
          <a:xfrm>
            <a:off x="5943600" y="4267200"/>
            <a:ext cx="1600200" cy="2590800"/>
          </a:xfrm>
          <a:custGeom>
            <a:avLst>
              <a:gd name="A1" fmla="val 0"/>
              <a:gd name="A2" fmla="val 0"/>
              <a:gd name="A3" fmla="val 0"/>
              <a:gd name="A4" fmla="val 0"/>
              <a:gd name="A5" fmla="val 0"/>
              <a:gd name="A6" fmla="val 0"/>
              <a:gd name="A7" fmla="val 0"/>
              <a:gd name="A8" fmla="val 0"/>
            </a:avLst>
            <a:gdLst/>
            <a:ahLst/>
            <a:cxnLst>
              <a:cxn ang="0">
                <a:pos x="1008" y="1632"/>
              </a:cxn>
              <a:cxn ang="0">
                <a:pos x="0" y="0"/>
              </a:cxn>
              <a:cxn ang="0">
                <a:pos x="960" y="1632"/>
              </a:cxn>
              <a:cxn ang="0">
                <a:pos x="1008" y="1632"/>
              </a:cxn>
            </a:cxnLst>
            <a:rect l="0" t="0" r="0" b="0"/>
            <a:pathLst>
              <a:path w="1008" h="1632">
                <a:moveTo>
                  <a:pt x="1008" y="1632"/>
                </a:moveTo>
                <a:lnTo>
                  <a:pt x="0" y="0"/>
                </a:lnTo>
                <a:lnTo>
                  <a:pt x="960" y="1632"/>
                </a:lnTo>
                <a:lnTo>
                  <a:pt x="1008" y="1632"/>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1" name="Freeform 20"/>
          <p:cNvSpPr>
            <a:spLocks/>
          </p:cNvSpPr>
          <p:nvPr/>
        </p:nvSpPr>
        <p:spPr bwMode="auto">
          <a:xfrm>
            <a:off x="5943600" y="1371600"/>
            <a:ext cx="3200400" cy="2895600"/>
          </a:xfrm>
          <a:custGeom>
            <a:avLst>
              <a:gd name="A1" fmla="val 0"/>
              <a:gd name="A2" fmla="val 0"/>
              <a:gd name="A3" fmla="val 0"/>
              <a:gd name="A4" fmla="val 0"/>
              <a:gd name="A5" fmla="val 0"/>
              <a:gd name="A6" fmla="val 0"/>
              <a:gd name="A7" fmla="val 0"/>
              <a:gd name="A8" fmla="val 0"/>
            </a:avLst>
            <a:gdLst/>
            <a:ahLst/>
            <a:cxnLst>
              <a:cxn ang="0">
                <a:pos x="2016" y="0"/>
              </a:cxn>
              <a:cxn ang="0">
                <a:pos x="2016" y="144"/>
              </a:cxn>
              <a:cxn ang="0">
                <a:pos x="0" y="1824"/>
              </a:cxn>
              <a:cxn ang="0">
                <a:pos x="2016" y="0"/>
              </a:cxn>
            </a:cxnLst>
            <a:rect l="0" t="0" r="0" b="0"/>
            <a:pathLst>
              <a:path w="2016" h="1824">
                <a:moveTo>
                  <a:pt x="2016" y="0"/>
                </a:moveTo>
                <a:lnTo>
                  <a:pt x="2016" y="144"/>
                </a:lnTo>
                <a:lnTo>
                  <a:pt x="0" y="1824"/>
                </a:lnTo>
                <a:lnTo>
                  <a:pt x="2016"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2" name="Freeform 21"/>
          <p:cNvSpPr>
            <a:spLocks/>
          </p:cNvSpPr>
          <p:nvPr/>
        </p:nvSpPr>
        <p:spPr bwMode="auto">
          <a:xfrm>
            <a:off x="5943600" y="1752600"/>
            <a:ext cx="3200400" cy="2514600"/>
          </a:xfrm>
          <a:custGeom>
            <a:avLst>
              <a:gd name="A1" fmla="val 0"/>
              <a:gd name="A2" fmla="val 0"/>
              <a:gd name="A3" fmla="val 0"/>
              <a:gd name="A4" fmla="val 0"/>
              <a:gd name="A5" fmla="val 0"/>
              <a:gd name="A6" fmla="val 0"/>
              <a:gd name="A7" fmla="val 0"/>
              <a:gd name="A8" fmla="val 0"/>
            </a:avLst>
            <a:gdLst/>
            <a:ahLst/>
            <a:cxnLst>
              <a:cxn ang="0">
                <a:pos x="2016" y="0"/>
              </a:cxn>
              <a:cxn ang="0">
                <a:pos x="0" y="1584"/>
              </a:cxn>
              <a:cxn ang="0">
                <a:pos x="2016" y="48"/>
              </a:cxn>
              <a:cxn ang="0">
                <a:pos x="2016" y="0"/>
              </a:cxn>
            </a:cxnLst>
            <a:rect l="0" t="0" r="0" b="0"/>
            <a:pathLst>
              <a:path w="2016" h="1584">
                <a:moveTo>
                  <a:pt x="2016" y="0"/>
                </a:moveTo>
                <a:lnTo>
                  <a:pt x="0" y="1584"/>
                </a:lnTo>
                <a:lnTo>
                  <a:pt x="2016" y="48"/>
                </a:lnTo>
                <a:lnTo>
                  <a:pt x="2016"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3" name="Freeform 22"/>
          <p:cNvSpPr>
            <a:spLocks/>
          </p:cNvSpPr>
          <p:nvPr/>
        </p:nvSpPr>
        <p:spPr bwMode="auto">
          <a:xfrm>
            <a:off x="990600" y="4267200"/>
            <a:ext cx="4953000" cy="2590800"/>
          </a:xfrm>
          <a:custGeom>
            <a:avLst>
              <a:gd name="A1" fmla="val 0"/>
              <a:gd name="A2" fmla="val 0"/>
              <a:gd name="A3" fmla="val 0"/>
              <a:gd name="A4" fmla="val 0"/>
              <a:gd name="A5" fmla="val 0"/>
              <a:gd name="A6" fmla="val 0"/>
              <a:gd name="A7" fmla="val 0"/>
              <a:gd name="A8" fmla="val 0"/>
            </a:avLst>
            <a:gdLst/>
            <a:ahLst/>
            <a:cxnLst>
              <a:cxn ang="0">
                <a:pos x="0" y="1632"/>
              </a:cxn>
              <a:cxn ang="0">
                <a:pos x="3120" y="0"/>
              </a:cxn>
              <a:cxn ang="0">
                <a:pos x="1056" y="1632"/>
              </a:cxn>
              <a:cxn ang="0">
                <a:pos x="0" y="1632"/>
              </a:cxn>
            </a:cxnLst>
            <a:rect l="0" t="0" r="0" b="0"/>
            <a:pathLst>
              <a:path w="3120" h="1632">
                <a:moveTo>
                  <a:pt x="0" y="1632"/>
                </a:moveTo>
                <a:lnTo>
                  <a:pt x="3120" y="0"/>
                </a:lnTo>
                <a:lnTo>
                  <a:pt x="1056" y="1632"/>
                </a:lnTo>
                <a:lnTo>
                  <a:pt x="0" y="1632"/>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4" name="Freeform 23"/>
          <p:cNvSpPr>
            <a:spLocks/>
          </p:cNvSpPr>
          <p:nvPr/>
        </p:nvSpPr>
        <p:spPr bwMode="auto">
          <a:xfrm>
            <a:off x="533400" y="4267200"/>
            <a:ext cx="5334000" cy="2590800"/>
          </a:xfrm>
          <a:custGeom>
            <a:avLst>
              <a:gd name="A1" fmla="val 0"/>
              <a:gd name="A2" fmla="val 0"/>
              <a:gd name="A3" fmla="val 0"/>
              <a:gd name="A4" fmla="val 0"/>
              <a:gd name="A5" fmla="val 0"/>
              <a:gd name="A6" fmla="val 0"/>
              <a:gd name="A7" fmla="val 0"/>
              <a:gd name="A8" fmla="val 0"/>
            </a:avLst>
            <a:gdLst/>
            <a:ahLst/>
            <a:cxnLst>
              <a:cxn ang="0">
                <a:pos x="0" y="1632"/>
              </a:cxn>
              <a:cxn ang="0">
                <a:pos x="3360" y="0"/>
              </a:cxn>
              <a:cxn ang="0">
                <a:pos x="144" y="1632"/>
              </a:cxn>
              <a:cxn ang="0">
                <a:pos x="0" y="1632"/>
              </a:cxn>
            </a:cxnLst>
            <a:rect l="0" t="0" r="0" b="0"/>
            <a:pathLst>
              <a:path w="3360" h="1632">
                <a:moveTo>
                  <a:pt x="0" y="1632"/>
                </a:moveTo>
                <a:lnTo>
                  <a:pt x="3360" y="0"/>
                </a:lnTo>
                <a:lnTo>
                  <a:pt x="144" y="1632"/>
                </a:lnTo>
                <a:lnTo>
                  <a:pt x="0" y="1632"/>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5" name="Freeform 24"/>
          <p:cNvSpPr>
            <a:spLocks/>
          </p:cNvSpPr>
          <p:nvPr/>
        </p:nvSpPr>
        <p:spPr bwMode="auto">
          <a:xfrm>
            <a:off x="366824" y="2438400"/>
            <a:ext cx="5638800" cy="1828800"/>
          </a:xfrm>
          <a:custGeom>
            <a:avLst>
              <a:gd name="A1" fmla="val 0"/>
              <a:gd name="A2" fmla="val 0"/>
              <a:gd name="A3" fmla="val 0"/>
              <a:gd name="A4" fmla="val 0"/>
              <a:gd name="A5" fmla="val 0"/>
              <a:gd name="A6" fmla="val 0"/>
              <a:gd name="A7" fmla="val 0"/>
              <a:gd name="A8" fmla="val 0"/>
            </a:avLst>
            <a:gdLst/>
            <a:ahLst/>
            <a:cxnLst>
              <a:cxn ang="0">
                <a:pos x="0" y="0"/>
              </a:cxn>
              <a:cxn ang="0">
                <a:pos x="3552" y="1152"/>
              </a:cxn>
              <a:cxn ang="0">
                <a:pos x="0" y="384"/>
              </a:cxn>
              <a:cxn ang="0">
                <a:pos x="0" y="0"/>
              </a:cxn>
            </a:cxnLst>
            <a:rect l="0" t="0" r="0" b="0"/>
            <a:pathLst>
              <a:path w="3552" h="1152">
                <a:moveTo>
                  <a:pt x="0" y="0"/>
                </a:moveTo>
                <a:lnTo>
                  <a:pt x="3504" y="1152"/>
                </a:lnTo>
                <a:lnTo>
                  <a:pt x="0" y="384"/>
                </a:lnTo>
                <a:lnTo>
                  <a:pt x="0"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6" name="Freeform 25"/>
          <p:cNvSpPr>
            <a:spLocks/>
          </p:cNvSpPr>
          <p:nvPr/>
        </p:nvSpPr>
        <p:spPr bwMode="auto">
          <a:xfrm>
            <a:off x="366824" y="2133600"/>
            <a:ext cx="5638800" cy="2133600"/>
          </a:xfrm>
          <a:custGeom>
            <a:avLst>
              <a:gd name="A1" fmla="val 0"/>
              <a:gd name="A2" fmla="val 0"/>
              <a:gd name="A3" fmla="val 0"/>
              <a:gd name="A4" fmla="val 0"/>
              <a:gd name="A5" fmla="val 0"/>
              <a:gd name="A6" fmla="val 0"/>
              <a:gd name="A7" fmla="val 0"/>
              <a:gd name="A8" fmla="val 0"/>
            </a:avLst>
            <a:gdLst/>
            <a:ahLst/>
            <a:cxnLst>
              <a:cxn ang="0">
                <a:pos x="0" y="0"/>
              </a:cxn>
              <a:cxn ang="0">
                <a:pos x="3552" y="1344"/>
              </a:cxn>
              <a:cxn ang="0">
                <a:pos x="0" y="48"/>
              </a:cxn>
              <a:cxn ang="0">
                <a:pos x="0" y="0"/>
              </a:cxn>
            </a:cxnLst>
            <a:rect l="0" t="0" r="0" b="0"/>
            <a:pathLst>
              <a:path w="3552" h="1344">
                <a:moveTo>
                  <a:pt x="0" y="0"/>
                </a:moveTo>
                <a:lnTo>
                  <a:pt x="3552" y="1344"/>
                </a:lnTo>
                <a:lnTo>
                  <a:pt x="0" y="48"/>
                </a:lnTo>
                <a:lnTo>
                  <a:pt x="0"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7" name="Freeform 26"/>
          <p:cNvSpPr>
            <a:spLocks/>
          </p:cNvSpPr>
          <p:nvPr/>
        </p:nvSpPr>
        <p:spPr bwMode="auto">
          <a:xfrm>
            <a:off x="4572000" y="4267200"/>
            <a:ext cx="1371600" cy="2590800"/>
          </a:xfrm>
          <a:custGeom>
            <a:avLst>
              <a:gd name="A1" fmla="val 0"/>
              <a:gd name="A2" fmla="val 0"/>
              <a:gd name="A3" fmla="val 0"/>
              <a:gd name="A4" fmla="val 0"/>
              <a:gd name="A5" fmla="val 0"/>
              <a:gd name="A6" fmla="val 0"/>
              <a:gd name="A7" fmla="val 0"/>
              <a:gd name="A8" fmla="val 0"/>
            </a:avLst>
            <a:gdLst/>
            <a:ahLst/>
            <a:cxnLst>
              <a:cxn ang="0">
                <a:pos x="0" y="1632"/>
              </a:cxn>
              <a:cxn ang="0">
                <a:pos x="96" y="1632"/>
              </a:cxn>
              <a:cxn ang="0">
                <a:pos x="864" y="0"/>
              </a:cxn>
              <a:cxn ang="0">
                <a:pos x="0" y="1632"/>
              </a:cxn>
            </a:cxnLst>
            <a:rect l="0" t="0" r="0" b="0"/>
            <a:pathLst>
              <a:path w="864" h="1632">
                <a:moveTo>
                  <a:pt x="0" y="1632"/>
                </a:moveTo>
                <a:lnTo>
                  <a:pt x="96" y="1632"/>
                </a:lnTo>
                <a:lnTo>
                  <a:pt x="864" y="0"/>
                </a:lnTo>
                <a:lnTo>
                  <a:pt x="0" y="1632"/>
                </a:lnTo>
                <a:close/>
              </a:path>
            </a:pathLst>
          </a:custGeom>
          <a:solidFill>
            <a:schemeClr val="bg2">
              <a:tint val="95000"/>
              <a:satMod val="18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3" name="Text Placeholder 2"/>
          <p:cNvSpPr>
            <a:spLocks noGrp="1"/>
          </p:cNvSpPr>
          <p:nvPr>
            <p:ph type="body" idx="1"/>
          </p:nvPr>
        </p:nvSpPr>
        <p:spPr>
          <a:xfrm>
            <a:off x="706902" y="1351672"/>
            <a:ext cx="5718048" cy="977486"/>
          </a:xfrm>
        </p:spPr>
        <p:txBody>
          <a:bodyPr lIns="82296" tIns="45720" bIns="0" anchor="t"/>
          <a:lstStyle>
            <a:lvl1pPr marL="54864" indent="0">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811FA68A-0EA3-4598-A4E3-1892BA6A6301}" type="datetimeFigureOut">
              <a:rPr lang="en-US" smtClean="0"/>
              <a:pPr/>
              <a:t>10/16/2007</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7FADED80-9D22-4F1D-9DB9-E198498BA66D}" type="slidenum">
              <a:rPr lang="en-US" smtClean="0"/>
              <a:pPr/>
              <a:t>‹#›</a:t>
            </a:fld>
            <a:endParaRPr lang="en-US"/>
          </a:p>
        </p:txBody>
      </p:sp>
      <p:sp>
        <p:nvSpPr>
          <p:cNvPr id="7" name="Rectangle 6"/>
          <p:cNvSpPr/>
          <p:nvPr/>
        </p:nvSpPr>
        <p:spPr>
          <a:xfrm>
            <a:off x="363160" y="402264"/>
            <a:ext cx="8503920" cy="886265"/>
          </a:xfrm>
          <a:prstGeom prst="rect">
            <a:avLst/>
          </a:prstGeom>
          <a:solidFill>
            <a:schemeClr val="bg2">
              <a:tint val="95000"/>
              <a:satMod val="180000"/>
              <a:alpha val="4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706902" y="512064"/>
            <a:ext cx="8156448" cy="777240"/>
          </a:xfrm>
        </p:spPr>
        <p:txBody>
          <a:bodyPr tIns="64008"/>
          <a:lstStyle>
            <a:lvl1pPr algn="l">
              <a:buNone/>
              <a:defRPr sz="3800" b="0" cap="none" spc="-150" baseline="0"/>
            </a:lvl1pPr>
            <a:extLst/>
          </a:lstStyle>
          <a:p>
            <a:r>
              <a:rPr kumimoji="0" lang="en-US" smtClean="0"/>
              <a:t>Click to edit Master title style</a:t>
            </a:r>
            <a:endParaRPr kumimoji="0" lang="en-US"/>
          </a:p>
        </p:txBody>
      </p:sp>
      <p:sp>
        <p:nvSpPr>
          <p:cNvPr id="8" name="Rectangle 7"/>
          <p:cNvSpPr/>
          <p:nvPr/>
        </p:nvSpPr>
        <p:spPr>
          <a:xfrm flipH="1">
            <a:off x="371538" y="680477"/>
            <a:ext cx="27432"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9" name="Rectangle 8"/>
          <p:cNvSpPr/>
          <p:nvPr/>
        </p:nvSpPr>
        <p:spPr>
          <a:xfrm flipH="1">
            <a:off x="411109" y="680477"/>
            <a:ext cx="27432"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0" name="Rectangle 9"/>
          <p:cNvSpPr/>
          <p:nvPr/>
        </p:nvSpPr>
        <p:spPr>
          <a:xfrm flipH="1">
            <a:off x="448450"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Rectangle 10"/>
          <p:cNvSpPr/>
          <p:nvPr/>
        </p:nvSpPr>
        <p:spPr>
          <a:xfrm flipH="1">
            <a:off x="476702"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2" name="Rectangle 11"/>
          <p:cNvSpPr/>
          <p:nvPr/>
        </p:nvSpPr>
        <p:spPr>
          <a:xfrm>
            <a:off x="500478" y="680477"/>
            <a:ext cx="36576"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512064"/>
            <a:ext cx="8229600" cy="914400"/>
          </a:xfrm>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464344" y="1770501"/>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55344" y="1770501"/>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811FA68A-0EA3-4598-A4E3-1892BA6A6301}" type="datetimeFigureOut">
              <a:rPr lang="en-US" smtClean="0"/>
              <a:pPr/>
              <a:t>10/16/2007</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7FADED80-9D22-4F1D-9DB9-E198498BA66D}"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5" name="Rectangle 24"/>
          <p:cNvSpPr/>
          <p:nvPr/>
        </p:nvSpPr>
        <p:spPr>
          <a:xfrm>
            <a:off x="0" y="402265"/>
            <a:ext cx="8867080" cy="886265"/>
          </a:xfrm>
          <a:prstGeom prst="rect">
            <a:avLst/>
          </a:prstGeom>
          <a:solidFill>
            <a:schemeClr val="bg2">
              <a:tint val="95000"/>
              <a:satMod val="180000"/>
              <a:alpha val="4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504824" y="512064"/>
            <a:ext cx="7772400" cy="914400"/>
          </a:xfrm>
        </p:spPr>
        <p:txBody>
          <a:bodyPr anchor="t"/>
          <a:lstStyle>
            <a:lvl1pPr>
              <a:defRPr sz="4000"/>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09750"/>
            <a:ext cx="4040188" cy="639762"/>
          </a:xfrm>
        </p:spPr>
        <p:txBody>
          <a:bodyPr anchor="ctr"/>
          <a:lstStyle>
            <a:lvl1pPr marL="73152" indent="0" algn="l">
              <a:buNone/>
              <a:defRPr sz="2400" b="1">
                <a:solidFill>
                  <a:schemeClr val="accent2"/>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09750"/>
            <a:ext cx="4041775" cy="639762"/>
          </a:xfrm>
        </p:spPr>
        <p:txBody>
          <a:bodyPr anchor="ctr"/>
          <a:lstStyle>
            <a:lvl1pPr marL="73152" indent="0">
              <a:buNone/>
              <a:defRPr sz="2400" b="1">
                <a:solidFill>
                  <a:schemeClr val="accent2"/>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459037"/>
            <a:ext cx="4040188" cy="3959352"/>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459037"/>
            <a:ext cx="4041775" cy="3959352"/>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811FA68A-0EA3-4598-A4E3-1892BA6A6301}" type="datetimeFigureOut">
              <a:rPr lang="en-US" smtClean="0"/>
              <a:pPr/>
              <a:t>10/16/2007</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7FADED80-9D22-4F1D-9DB9-E198498BA66D}" type="slidenum">
              <a:rPr lang="en-US" smtClean="0"/>
              <a:pPr/>
              <a:t>‹#›</a:t>
            </a:fld>
            <a:endParaRPr lang="en-US"/>
          </a:p>
        </p:txBody>
      </p:sp>
      <p:sp>
        <p:nvSpPr>
          <p:cNvPr id="16" name="Rectangle 15"/>
          <p:cNvSpPr/>
          <p:nvPr/>
        </p:nvSpPr>
        <p:spPr>
          <a:xfrm>
            <a:off x="87790" y="680477"/>
            <a:ext cx="45720"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7" name="Rectangle 16"/>
          <p:cNvSpPr/>
          <p:nvPr/>
        </p:nvSpPr>
        <p:spPr>
          <a:xfrm>
            <a:off x="47305" y="680477"/>
            <a:ext cx="27432"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8" name="Rectangle 17"/>
          <p:cNvSpPr/>
          <p:nvPr/>
        </p:nvSpPr>
        <p:spPr>
          <a:xfrm>
            <a:off x="28252"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9" name="Rectangle 18"/>
          <p:cNvSpPr/>
          <p:nvPr/>
        </p:nvSpPr>
        <p:spPr>
          <a:xfrm>
            <a:off x="0"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0" name="Rectangle 19"/>
          <p:cNvSpPr/>
          <p:nvPr/>
        </p:nvSpPr>
        <p:spPr>
          <a:xfrm flipH="1">
            <a:off x="149770" y="680477"/>
            <a:ext cx="27432"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1" name="Rectangle 20"/>
          <p:cNvSpPr/>
          <p:nvPr/>
        </p:nvSpPr>
        <p:spPr>
          <a:xfrm flipH="1">
            <a:off x="189341" y="680477"/>
            <a:ext cx="27432"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2" name="Rectangle 21"/>
          <p:cNvSpPr/>
          <p:nvPr/>
        </p:nvSpPr>
        <p:spPr>
          <a:xfrm flipH="1">
            <a:off x="226682"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9" name="Rectangle 28"/>
          <p:cNvSpPr/>
          <p:nvPr/>
        </p:nvSpPr>
        <p:spPr>
          <a:xfrm flipH="1">
            <a:off x="254934"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30" name="Rectangle 29"/>
          <p:cNvSpPr/>
          <p:nvPr/>
        </p:nvSpPr>
        <p:spPr>
          <a:xfrm>
            <a:off x="278710" y="680477"/>
            <a:ext cx="36576"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914400" y="512064"/>
            <a:ext cx="7772400" cy="914400"/>
          </a:xfrm>
        </p:spPr>
        <p:txBody>
          <a:bodyPr/>
          <a:lstStyle>
            <a:lvl1pPr>
              <a:defRPr sz="4000" cap="none" baseline="0"/>
            </a:lvl1pPr>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811FA68A-0EA3-4598-A4E3-1892BA6A6301}" type="datetimeFigureOut">
              <a:rPr lang="en-US" smtClean="0"/>
              <a:pPr/>
              <a:t>10/16/2007</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7FADED80-9D22-4F1D-9DB9-E198498BA66D}"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811FA68A-0EA3-4598-A4E3-1892BA6A6301}" type="datetimeFigureOut">
              <a:rPr lang="en-US" smtClean="0"/>
              <a:pPr/>
              <a:t>10/16/2007</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7FADED80-9D22-4F1D-9DB9-E198498BA66D}"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273050"/>
            <a:ext cx="8229600" cy="1162050"/>
          </a:xfrm>
        </p:spPr>
        <p:txBody>
          <a:bodyPr anchor="ctr"/>
          <a:lstStyle>
            <a:lvl1pPr algn="l">
              <a:buNone/>
              <a:defRPr sz="3600" b="0"/>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435100"/>
            <a:ext cx="2514600" cy="4572000"/>
          </a:xfrm>
        </p:spPr>
        <p:txBody>
          <a:bodyPr/>
          <a:lstStyle>
            <a:lvl1pPr marL="54864" indent="0">
              <a:buNone/>
              <a:defRPr sz="18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429000" y="1435100"/>
            <a:ext cx="5486400"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811FA68A-0EA3-4598-A4E3-1892BA6A6301}" type="datetimeFigureOut">
              <a:rPr lang="en-US" smtClean="0"/>
              <a:pPr/>
              <a:t>10/16/2007</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7FADED80-9D22-4F1D-9DB9-E198498BA66D}"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8" name="Rectangle 7"/>
          <p:cNvSpPr/>
          <p:nvPr/>
        </p:nvSpPr>
        <p:spPr>
          <a:xfrm>
            <a:off x="368032" y="0"/>
            <a:ext cx="8778240" cy="1878037"/>
          </a:xfrm>
          <a:prstGeom prst="rect">
            <a:avLst/>
          </a:prstGeom>
          <a:solidFill>
            <a:srgbClr val="000000">
              <a:alpha val="100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cxnSp>
        <p:nvCxnSpPr>
          <p:cNvPr id="9" name="Straight Connector 8"/>
          <p:cNvCxnSpPr/>
          <p:nvPr/>
        </p:nvCxnSpPr>
        <p:spPr>
          <a:xfrm flipV="1">
            <a:off x="363195" y="1885028"/>
            <a:ext cx="8782622" cy="0"/>
          </a:xfrm>
          <a:prstGeom prst="line">
            <a:avLst/>
          </a:prstGeom>
          <a:noFill/>
          <a:ln w="19050" cap="flat" cmpd="sng" algn="ctr">
            <a:solidFill>
              <a:srgbClr val="FFFFFF">
                <a:alpha val="100000"/>
              </a:srgbClr>
            </a:solidFill>
            <a:prstDash val="solid"/>
            <a:miter lim="800000"/>
          </a:ln>
          <a:effectLst/>
        </p:spPr>
        <p:style>
          <a:lnRef idx="2">
            <a:schemeClr val="accent1"/>
          </a:lnRef>
          <a:fillRef idx="0">
            <a:schemeClr val="accent1"/>
          </a:fillRef>
          <a:effectRef idx="1">
            <a:schemeClr val="accent1"/>
          </a:effectRef>
          <a:fontRef idx="minor">
            <a:schemeClr val="tx1"/>
          </a:fontRef>
        </p:style>
      </p:cxnSp>
      <p:grpSp>
        <p:nvGrpSpPr>
          <p:cNvPr id="10" name="Group 9"/>
          <p:cNvGrpSpPr/>
          <p:nvPr/>
        </p:nvGrpSpPr>
        <p:grpSpPr>
          <a:xfrm rot="5400000">
            <a:off x="8514581" y="1219200"/>
            <a:ext cx="132763" cy="128466"/>
            <a:chOff x="6668087" y="1297746"/>
            <a:chExt cx="161840" cy="156602"/>
          </a:xfrm>
        </p:grpSpPr>
        <p:cxnSp>
          <p:nvCxnSpPr>
            <p:cNvPr id="15" name="Straight Connector 14"/>
            <p:cNvCxnSpPr/>
            <p:nvPr/>
          </p:nvCxnSpPr>
          <p:spPr>
            <a:xfrm rot="16200000">
              <a:off x="6664064" y="1301769"/>
              <a:ext cx="88509" cy="80463"/>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6" name="Straight Connector 15"/>
            <p:cNvCxnSpPr/>
            <p:nvPr/>
          </p:nvCxnSpPr>
          <p:spPr>
            <a:xfrm rot="16200000" flipV="1">
              <a:off x="6685888" y="1391257"/>
              <a:ext cx="125755" cy="427"/>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rot="5400000" flipH="1">
              <a:off x="6744524" y="1300853"/>
              <a:ext cx="88509" cy="82296"/>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grpSp>
      <p:sp>
        <p:nvSpPr>
          <p:cNvPr id="2" name="Title 1"/>
          <p:cNvSpPr>
            <a:spLocks noGrp="1"/>
          </p:cNvSpPr>
          <p:nvPr>
            <p:ph type="title"/>
          </p:nvPr>
        </p:nvSpPr>
        <p:spPr bwMode="grayWhite">
          <a:xfrm>
            <a:off x="914400" y="441251"/>
            <a:ext cx="6858000" cy="701749"/>
          </a:xfrm>
        </p:spPr>
        <p:txBody>
          <a:bodyPr anchor="b"/>
          <a:lstStyle>
            <a:lvl1pPr algn="l">
              <a:buNone/>
              <a:defRPr sz="2100" b="0"/>
            </a:lvl1pPr>
            <a:extLst/>
          </a:lstStyle>
          <a:p>
            <a:r>
              <a:rPr kumimoji="0" lang="en-US" smtClean="0"/>
              <a:t>Click to edit Master title style</a:t>
            </a:r>
            <a:endParaRPr kumimoji="0" lang="en-US"/>
          </a:p>
        </p:txBody>
      </p:sp>
      <p:sp>
        <p:nvSpPr>
          <p:cNvPr id="3" name="Picture Placeholder 2"/>
          <p:cNvSpPr>
            <a:spLocks noGrp="1"/>
          </p:cNvSpPr>
          <p:nvPr>
            <p:ph type="pic" idx="1"/>
          </p:nvPr>
        </p:nvSpPr>
        <p:spPr>
          <a:xfrm>
            <a:off x="368032" y="1893781"/>
            <a:ext cx="8778240" cy="4960144"/>
          </a:xfrm>
          <a:solidFill>
            <a:schemeClr val="bg2"/>
          </a:solidFill>
        </p:spPr>
        <p:txBody>
          <a:bodyPr/>
          <a:lstStyle>
            <a:lvl1pPr marL="0" indent="0">
              <a:buNone/>
              <a:defRPr sz="3200"/>
            </a:lvl1pPr>
            <a:extLst/>
          </a:lstStyle>
          <a:p>
            <a:r>
              <a:rPr kumimoji="0" lang="en-US" smtClean="0"/>
              <a:t>Click icon to add picture</a:t>
            </a:r>
            <a:endParaRPr kumimoji="0" lang="en-US"/>
          </a:p>
        </p:txBody>
      </p:sp>
      <p:sp>
        <p:nvSpPr>
          <p:cNvPr id="4" name="Text Placeholder 3"/>
          <p:cNvSpPr>
            <a:spLocks noGrp="1"/>
          </p:cNvSpPr>
          <p:nvPr>
            <p:ph type="body" sz="half" idx="2"/>
          </p:nvPr>
        </p:nvSpPr>
        <p:spPr bwMode="grayWhite">
          <a:xfrm>
            <a:off x="914400" y="1150144"/>
            <a:ext cx="6858000" cy="685800"/>
          </a:xfrm>
        </p:spPr>
        <p:txBody>
          <a:bodyPr/>
          <a:lstStyle>
            <a:lvl1pPr marL="27432" indent="0">
              <a:spcBef>
                <a:spcPts val="0"/>
              </a:spcBef>
              <a:buNone/>
              <a:defRPr sz="1400">
                <a:solidFill>
                  <a:srgbClr val="FFFFFF"/>
                </a:solidFill>
              </a:defRPr>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grpSp>
        <p:nvGrpSpPr>
          <p:cNvPr id="14" name="Group 13"/>
          <p:cNvGrpSpPr/>
          <p:nvPr/>
        </p:nvGrpSpPr>
        <p:grpSpPr>
          <a:xfrm rot="5400000">
            <a:off x="8666981" y="1371600"/>
            <a:ext cx="132763" cy="128466"/>
            <a:chOff x="6668087" y="1297746"/>
            <a:chExt cx="161840" cy="156602"/>
          </a:xfrm>
        </p:grpSpPr>
        <p:cxnSp>
          <p:nvCxnSpPr>
            <p:cNvPr id="11" name="Straight Connector 10"/>
            <p:cNvCxnSpPr/>
            <p:nvPr/>
          </p:nvCxnSpPr>
          <p:spPr>
            <a:xfrm rot="16200000">
              <a:off x="6664064" y="1301769"/>
              <a:ext cx="88509" cy="80463"/>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rot="16200000" flipV="1">
              <a:off x="6685888" y="1391257"/>
              <a:ext cx="125755" cy="427"/>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3" name="Straight Connector 12"/>
            <p:cNvCxnSpPr/>
            <p:nvPr/>
          </p:nvCxnSpPr>
          <p:spPr>
            <a:xfrm rot="5400000" flipH="1">
              <a:off x="6744524" y="1300853"/>
              <a:ext cx="88509" cy="82296"/>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grpSp>
      <p:grpSp>
        <p:nvGrpSpPr>
          <p:cNvPr id="18" name="Group 17"/>
          <p:cNvGrpSpPr/>
          <p:nvPr/>
        </p:nvGrpSpPr>
        <p:grpSpPr>
          <a:xfrm rot="5400000">
            <a:off x="8320088" y="1474763"/>
            <a:ext cx="132763" cy="128466"/>
            <a:chOff x="6668087" y="1297746"/>
            <a:chExt cx="161840" cy="156602"/>
          </a:xfrm>
        </p:grpSpPr>
        <p:cxnSp>
          <p:nvCxnSpPr>
            <p:cNvPr id="19" name="Straight Connector 18"/>
            <p:cNvCxnSpPr/>
            <p:nvPr/>
          </p:nvCxnSpPr>
          <p:spPr>
            <a:xfrm rot="16200000">
              <a:off x="6664064" y="1301769"/>
              <a:ext cx="88509" cy="80463"/>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rot="16200000" flipV="1">
              <a:off x="6685888" y="1391257"/>
              <a:ext cx="125755" cy="427"/>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rot="5400000" flipH="1">
              <a:off x="6744524" y="1300853"/>
              <a:ext cx="88509" cy="82296"/>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grpSp>
      <p:sp>
        <p:nvSpPr>
          <p:cNvPr id="5" name="Date Placeholder 4"/>
          <p:cNvSpPr>
            <a:spLocks noGrp="1"/>
          </p:cNvSpPr>
          <p:nvPr>
            <p:ph type="dt" sz="half" idx="10"/>
          </p:nvPr>
        </p:nvSpPr>
        <p:spPr>
          <a:xfrm>
            <a:off x="6477000" y="55499"/>
            <a:ext cx="2133600" cy="365125"/>
          </a:xfrm>
        </p:spPr>
        <p:txBody>
          <a:bodyPr/>
          <a:lstStyle>
            <a:extLst/>
          </a:lstStyle>
          <a:p>
            <a:fld id="{811FA68A-0EA3-4598-A4E3-1892BA6A6301}" type="datetimeFigureOut">
              <a:rPr lang="en-US" smtClean="0"/>
              <a:pPr/>
              <a:t>10/16/2007</a:t>
            </a:fld>
            <a:endParaRPr lang="en-US"/>
          </a:p>
        </p:txBody>
      </p:sp>
      <p:sp>
        <p:nvSpPr>
          <p:cNvPr id="6" name="Footer Placeholder 5"/>
          <p:cNvSpPr>
            <a:spLocks noGrp="1"/>
          </p:cNvSpPr>
          <p:nvPr>
            <p:ph type="ftr" sz="quarter" idx="11"/>
          </p:nvPr>
        </p:nvSpPr>
        <p:spPr>
          <a:xfrm>
            <a:off x="914400" y="55499"/>
            <a:ext cx="5562600" cy="365125"/>
          </a:xfrm>
        </p:spPr>
        <p:txBody>
          <a:bodyPr/>
          <a:lstStyle>
            <a:extLst/>
          </a:lstStyle>
          <a:p>
            <a:endParaRPr lang="en-US"/>
          </a:p>
        </p:txBody>
      </p:sp>
      <p:sp>
        <p:nvSpPr>
          <p:cNvPr id="7" name="Slide Number Placeholder 6"/>
          <p:cNvSpPr>
            <a:spLocks noGrp="1"/>
          </p:cNvSpPr>
          <p:nvPr>
            <p:ph type="sldNum" sz="quarter" idx="12"/>
          </p:nvPr>
        </p:nvSpPr>
        <p:spPr>
          <a:xfrm>
            <a:off x="8610600" y="55499"/>
            <a:ext cx="457200" cy="365125"/>
          </a:xfrm>
        </p:spPr>
        <p:txBody>
          <a:bodyPr/>
          <a:lstStyle>
            <a:extLst/>
          </a:lstStyle>
          <a:p>
            <a:fld id="{7FADED80-9D22-4F1D-9DB9-E198498BA66D}"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7" name="Rectangle 6"/>
          <p:cNvSpPr/>
          <p:nvPr/>
        </p:nvSpPr>
        <p:spPr>
          <a:xfrm>
            <a:off x="0" y="-1"/>
            <a:ext cx="365760" cy="6854456"/>
          </a:xfrm>
          <a:prstGeom prst="rect">
            <a:avLst/>
          </a:prstGeom>
          <a:solidFill>
            <a:srgbClr val="FFFFFF">
              <a:alpha val="100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Rectangle 7"/>
          <p:cNvSpPr/>
          <p:nvPr/>
        </p:nvSpPr>
        <p:spPr>
          <a:xfrm>
            <a:off x="255291" y="5047394"/>
            <a:ext cx="73152" cy="169164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Rectangle 8"/>
          <p:cNvSpPr/>
          <p:nvPr/>
        </p:nvSpPr>
        <p:spPr>
          <a:xfrm>
            <a:off x="255291" y="4796819"/>
            <a:ext cx="73152" cy="228600"/>
          </a:xfrm>
          <a:prstGeom prst="rect">
            <a:avLst/>
          </a:prstGeom>
          <a:solidFill>
            <a:schemeClr val="accent3">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Rectangle 9"/>
          <p:cNvSpPr/>
          <p:nvPr/>
        </p:nvSpPr>
        <p:spPr>
          <a:xfrm>
            <a:off x="255291" y="4637685"/>
            <a:ext cx="73152" cy="137160"/>
          </a:xfrm>
          <a:prstGeom prst="rect">
            <a:avLst/>
          </a:prstGeom>
          <a:solidFill>
            <a:schemeClr val="bg2"/>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Rectangle 10"/>
          <p:cNvSpPr/>
          <p:nvPr/>
        </p:nvSpPr>
        <p:spPr>
          <a:xfrm>
            <a:off x="255291" y="4542559"/>
            <a:ext cx="73152" cy="7315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2" name="Rectangle 11"/>
          <p:cNvSpPr/>
          <p:nvPr/>
        </p:nvSpPr>
        <p:spPr>
          <a:xfrm>
            <a:off x="309558" y="680477"/>
            <a:ext cx="45720"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5" name="Rectangle 14"/>
          <p:cNvSpPr/>
          <p:nvPr/>
        </p:nvSpPr>
        <p:spPr>
          <a:xfrm>
            <a:off x="269073" y="680477"/>
            <a:ext cx="27432"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6" name="Rectangle 15"/>
          <p:cNvSpPr/>
          <p:nvPr/>
        </p:nvSpPr>
        <p:spPr>
          <a:xfrm>
            <a:off x="250020" y="680477"/>
            <a:ext cx="9144"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7" name="Rectangle 16"/>
          <p:cNvSpPr/>
          <p:nvPr/>
        </p:nvSpPr>
        <p:spPr>
          <a:xfrm>
            <a:off x="221768" y="680477"/>
            <a:ext cx="9144"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2" name="Title Placeholder 21"/>
          <p:cNvSpPr>
            <a:spLocks noGrp="1"/>
          </p:cNvSpPr>
          <p:nvPr>
            <p:ph type="title"/>
          </p:nvPr>
        </p:nvSpPr>
        <p:spPr>
          <a:xfrm>
            <a:off x="914400" y="512064"/>
            <a:ext cx="7772400" cy="914400"/>
          </a:xfrm>
          <a:prstGeom prst="rect">
            <a:avLst/>
          </a:prstGeom>
        </p:spPr>
        <p:txBody>
          <a:bodyPr vert="horz" anchor="t">
            <a:noAutofit/>
          </a:bodyPr>
          <a:lstStyle>
            <a:extLst/>
          </a:lstStyle>
          <a:p>
            <a:r>
              <a:rPr kumimoji="0" lang="en-US" smtClean="0"/>
              <a:t>Click to edit Master title style</a:t>
            </a:r>
            <a:endParaRPr kumimoji="0" lang="en-US"/>
          </a:p>
        </p:txBody>
      </p:sp>
      <p:sp>
        <p:nvSpPr>
          <p:cNvPr id="13" name="Text Placeholder 12"/>
          <p:cNvSpPr>
            <a:spLocks noGrp="1"/>
          </p:cNvSpPr>
          <p:nvPr>
            <p:ph type="body" idx="1"/>
          </p:nvPr>
        </p:nvSpPr>
        <p:spPr>
          <a:xfrm>
            <a:off x="914400" y="1783560"/>
            <a:ext cx="7772400" cy="4572000"/>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477000" y="6416675"/>
            <a:ext cx="2133600" cy="365125"/>
          </a:xfrm>
          <a:prstGeom prst="rect">
            <a:avLst/>
          </a:prstGeom>
        </p:spPr>
        <p:txBody>
          <a:bodyPr vert="horz" anchor="b"/>
          <a:lstStyle>
            <a:lvl1pPr algn="l" eaLnBrk="1" latinLnBrk="0" hangingPunct="1">
              <a:defRPr kumimoji="0" sz="1100">
                <a:solidFill>
                  <a:schemeClr val="tx2"/>
                </a:solidFill>
              </a:defRPr>
            </a:lvl1pPr>
            <a:extLst/>
          </a:lstStyle>
          <a:p>
            <a:fld id="{811FA68A-0EA3-4598-A4E3-1892BA6A6301}" type="datetimeFigureOut">
              <a:rPr lang="en-US" smtClean="0"/>
              <a:pPr/>
              <a:t>10/16/2007</a:t>
            </a:fld>
            <a:endParaRPr lang="en-US"/>
          </a:p>
        </p:txBody>
      </p:sp>
      <p:sp>
        <p:nvSpPr>
          <p:cNvPr id="3" name="Footer Placeholder 2"/>
          <p:cNvSpPr>
            <a:spLocks noGrp="1"/>
          </p:cNvSpPr>
          <p:nvPr>
            <p:ph type="ftr" sz="quarter" idx="3"/>
          </p:nvPr>
        </p:nvSpPr>
        <p:spPr>
          <a:xfrm>
            <a:off x="914400" y="6416675"/>
            <a:ext cx="5562600" cy="365125"/>
          </a:xfrm>
          <a:prstGeom prst="rect">
            <a:avLst/>
          </a:prstGeom>
        </p:spPr>
        <p:txBody>
          <a:bodyPr vert="horz" anchor="b"/>
          <a:lstStyle>
            <a:lvl1pPr algn="r" eaLnBrk="1" latinLnBrk="0" hangingPunct="1">
              <a:defRPr kumimoji="0" sz="1100">
                <a:solidFill>
                  <a:schemeClr val="tx2"/>
                </a:solidFill>
              </a:defRPr>
            </a:lvl1pPr>
            <a:extLst/>
          </a:lstStyle>
          <a:p>
            <a:endParaRPr lang="en-US"/>
          </a:p>
        </p:txBody>
      </p:sp>
      <p:sp>
        <p:nvSpPr>
          <p:cNvPr id="23" name="Slide Number Placeholder 22"/>
          <p:cNvSpPr>
            <a:spLocks noGrp="1"/>
          </p:cNvSpPr>
          <p:nvPr>
            <p:ph type="sldNum" sz="quarter" idx="4"/>
          </p:nvPr>
        </p:nvSpPr>
        <p:spPr>
          <a:xfrm>
            <a:off x="8610600" y="6416675"/>
            <a:ext cx="457200" cy="365125"/>
          </a:xfrm>
          <a:prstGeom prst="rect">
            <a:avLst/>
          </a:prstGeom>
        </p:spPr>
        <p:txBody>
          <a:bodyPr vert="horz" anchor="b"/>
          <a:lstStyle>
            <a:lvl1pPr algn="l" eaLnBrk="1" latinLnBrk="0" hangingPunct="1">
              <a:defRPr kumimoji="0" sz="1200">
                <a:solidFill>
                  <a:schemeClr val="tx2"/>
                </a:solidFill>
              </a:defRPr>
            </a:lvl1pPr>
            <a:extLst/>
          </a:lstStyle>
          <a:p>
            <a:fld id="{7FADED80-9D22-4F1D-9DB9-E198498BA66D}"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877" r:id="rId1"/>
    <p:sldLayoutId id="2147483878" r:id="rId2"/>
    <p:sldLayoutId id="2147483879" r:id="rId3"/>
    <p:sldLayoutId id="2147483880" r:id="rId4"/>
    <p:sldLayoutId id="2147483881" r:id="rId5"/>
    <p:sldLayoutId id="2147483882" r:id="rId6"/>
    <p:sldLayoutId id="2147483883" r:id="rId7"/>
    <p:sldLayoutId id="2147483884" r:id="rId8"/>
    <p:sldLayoutId id="2147483885" r:id="rId9"/>
    <p:sldLayoutId id="2147483886" r:id="rId10"/>
    <p:sldLayoutId id="2147483887" r:id="rId11"/>
  </p:sldLayoutIdLst>
  <p:txStyles>
    <p:titleStyle>
      <a:lvl1pPr algn="l" rtl="0" eaLnBrk="1" latinLnBrk="0" hangingPunct="1">
        <a:spcBef>
          <a:spcPct val="0"/>
        </a:spcBef>
        <a:buNone/>
        <a:defRPr kumimoji="0" sz="4000" kern="1200" spc="-100" baseline="0">
          <a:solidFill>
            <a:schemeClr val="tx2">
              <a:satMod val="200000"/>
            </a:schemeClr>
          </a:solidFill>
          <a:latin typeface="+mj-lt"/>
          <a:ea typeface="+mj-ea"/>
          <a:cs typeface="+mj-cs"/>
        </a:defRPr>
      </a:lvl1pPr>
      <a:extLst/>
    </p:titleStyle>
    <p:bodyStyle>
      <a:lvl1pPr marL="411480" indent="-342900" algn="l" rtl="0" eaLnBrk="1" latinLnBrk="0" hangingPunct="1">
        <a:spcBef>
          <a:spcPts val="700"/>
        </a:spcBef>
        <a:buClr>
          <a:schemeClr val="tx2"/>
        </a:buClr>
        <a:buSzPct val="95000"/>
        <a:buFont typeface="Wingdings"/>
        <a:buChar char=""/>
        <a:defRPr kumimoji="0" sz="3000" kern="1200">
          <a:solidFill>
            <a:schemeClr val="tx1"/>
          </a:solidFill>
          <a:latin typeface="+mn-lt"/>
          <a:ea typeface="+mn-ea"/>
          <a:cs typeface="+mn-cs"/>
        </a:defRPr>
      </a:lvl1pPr>
      <a:lvl2pPr marL="740664" indent="-285750" algn="l" rtl="0" eaLnBrk="1" latinLnBrk="0" hangingPunct="1">
        <a:spcBef>
          <a:spcPct val="20000"/>
        </a:spcBef>
        <a:buClr>
          <a:schemeClr val="accent2"/>
        </a:buClr>
        <a:buSzPct val="90000"/>
        <a:buFont typeface="Wingdings"/>
        <a:buChar char=""/>
        <a:defRPr kumimoji="0" sz="2600" kern="1200">
          <a:solidFill>
            <a:schemeClr val="tx1"/>
          </a:solidFill>
          <a:latin typeface="+mn-lt"/>
          <a:ea typeface="+mn-ea"/>
          <a:cs typeface="+mn-cs"/>
        </a:defRPr>
      </a:lvl2pPr>
      <a:lvl3pPr marL="996696" indent="-228600" algn="l" rtl="0" eaLnBrk="1" latinLnBrk="0" hangingPunct="1">
        <a:spcBef>
          <a:spcPct val="20000"/>
        </a:spcBef>
        <a:buClr>
          <a:schemeClr val="accent2"/>
        </a:buClr>
        <a:buFont typeface="Wingdings 2"/>
        <a:buChar char=""/>
        <a:defRPr kumimoji="0" sz="2400" kern="1200">
          <a:solidFill>
            <a:schemeClr val="tx1"/>
          </a:solidFill>
          <a:latin typeface="+mn-lt"/>
          <a:ea typeface="+mn-ea"/>
          <a:cs typeface="+mn-cs"/>
        </a:defRPr>
      </a:lvl3pPr>
      <a:lvl4pPr marL="1261872" indent="-228600" algn="l" rtl="0" eaLnBrk="1" latinLnBrk="0" hangingPunct="1">
        <a:spcBef>
          <a:spcPct val="20000"/>
        </a:spcBef>
        <a:buClr>
          <a:schemeClr val="accent3"/>
        </a:buClr>
        <a:buFont typeface="Wingdings 3"/>
        <a:buChar char=""/>
        <a:defRPr kumimoji="0" sz="2200" kern="1200">
          <a:solidFill>
            <a:schemeClr val="tx1"/>
          </a:solidFill>
          <a:latin typeface="+mn-lt"/>
          <a:ea typeface="+mn-ea"/>
          <a:cs typeface="+mn-cs"/>
        </a:defRPr>
      </a:lvl4pPr>
      <a:lvl5pPr marL="1481328" indent="-210312" algn="l" rtl="0" eaLnBrk="1" latinLnBrk="0" hangingPunct="1">
        <a:spcBef>
          <a:spcPct val="20000"/>
        </a:spcBef>
        <a:buClr>
          <a:schemeClr val="accent3"/>
        </a:buClr>
        <a:buFont typeface="Wingdings 2"/>
        <a:buChar char=""/>
        <a:defRPr kumimoji="0" sz="2000" kern="1200">
          <a:solidFill>
            <a:schemeClr val="tx1"/>
          </a:solidFill>
          <a:latin typeface="+mn-lt"/>
          <a:ea typeface="+mn-ea"/>
          <a:cs typeface="+mn-cs"/>
        </a:defRPr>
      </a:lvl5pPr>
      <a:lvl6pPr marL="1709928" indent="-210312" algn="l" rtl="0" eaLnBrk="1" latinLnBrk="0" hangingPunct="1">
        <a:spcBef>
          <a:spcPct val="20000"/>
        </a:spcBef>
        <a:buClr>
          <a:schemeClr val="accent3"/>
        </a:buClr>
        <a:buFont typeface="Wingdings 2"/>
        <a:buChar char=""/>
        <a:defRPr kumimoji="0" sz="1800" kern="1200">
          <a:solidFill>
            <a:schemeClr val="tx1"/>
          </a:solidFill>
          <a:latin typeface="+mn-lt"/>
          <a:ea typeface="+mn-ea"/>
          <a:cs typeface="+mn-cs"/>
        </a:defRPr>
      </a:lvl6pPr>
      <a:lvl7pPr marL="1901952"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7pPr>
      <a:lvl8pPr marL="2093976"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8pPr>
      <a:lvl9pPr marL="2286000"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winter.jpg"/>
          <p:cNvPicPr>
            <a:picLocks noChangeAspect="1"/>
          </p:cNvPicPr>
          <p:nvPr/>
        </p:nvPicPr>
        <p:blipFill>
          <a:blip r:embed="rId2"/>
          <a:stretch>
            <a:fillRect/>
          </a:stretch>
        </p:blipFill>
        <p:spPr>
          <a:xfrm>
            <a:off x="1" y="142852"/>
            <a:ext cx="9072593" cy="6397986"/>
          </a:xfrm>
          <a:prstGeom prst="rect">
            <a:avLst/>
          </a:prstGeom>
        </p:spPr>
      </p:pic>
      <p:sp>
        <p:nvSpPr>
          <p:cNvPr id="4" name="Title 1"/>
          <p:cNvSpPr txBox="1">
            <a:spLocks/>
          </p:cNvSpPr>
          <p:nvPr/>
        </p:nvSpPr>
        <p:spPr>
          <a:xfrm>
            <a:off x="1357290" y="5500702"/>
            <a:ext cx="7072362" cy="1000132"/>
          </a:xfrm>
          <a:prstGeom prst="rect">
            <a:avLst/>
          </a:prstGeom>
        </p:spPr>
        <p:txBody>
          <a:bodyPr vert="horz" anchor="t">
            <a:no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fa-IR" sz="6000" b="0" i="0" u="none" strike="noStrike" kern="1200" cap="none" spc="-100" normalizeH="0" baseline="0" noProof="0" dirty="0" smtClean="0">
                <a:ln>
                  <a:noFill/>
                </a:ln>
                <a:solidFill>
                  <a:srgbClr val="FF0000"/>
                </a:solidFill>
                <a:effectLst/>
                <a:uLnTx/>
                <a:uFillTx/>
                <a:latin typeface="Engravers MT" pitchFamily="18" charset="0"/>
                <a:ea typeface="+mj-ea"/>
                <a:cs typeface="Jadid" pitchFamily="2" charset="-78"/>
              </a:rPr>
              <a:t> بسم ا... الرحمن الرحيم</a:t>
            </a:r>
            <a:endParaRPr kumimoji="0" lang="en-US" sz="6000" b="0" i="0" u="none" strike="noStrike" kern="1200" cap="none" spc="-100" normalizeH="0" baseline="0" noProof="0" dirty="0">
              <a:ln>
                <a:noFill/>
              </a:ln>
              <a:solidFill>
                <a:srgbClr val="FF0000"/>
              </a:solidFill>
              <a:effectLst/>
              <a:uLnTx/>
              <a:uFillTx/>
              <a:latin typeface="Engravers MT" pitchFamily="18" charset="0"/>
              <a:ea typeface="+mj-ea"/>
              <a:cs typeface="Jadid" pitchFamily="2" charset="-78"/>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2"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Scale>
                                      <p:cBhvr>
                                        <p:cTn id="7" dur="2000" decel="50000" fill="hold">
                                          <p:stCondLst>
                                            <p:cond delay="0"/>
                                          </p:stCondLst>
                                        </p:cTn>
                                        <p:tgtEl>
                                          <p:spTgt spid="3"/>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8" dur="2000" decel="50000" fill="hold">
                                          <p:stCondLst>
                                            <p:cond delay="0"/>
                                          </p:stCondLst>
                                        </p:cTn>
                                        <p:tgtEl>
                                          <p:spTgt spid="3"/>
                                        </p:tgtEl>
                                        <p:attrNameLst>
                                          <p:attrName>ppt_x</p:attrName>
                                          <p:attrName>ppt_y</p:attrName>
                                        </p:attrNameLst>
                                      </p:cBhvr>
                                    </p:animMotion>
                                    <p:animEffect transition="in" filter="fade">
                                      <p:cBhvr>
                                        <p:cTn id="9" dur="2000"/>
                                        <p:tgtEl>
                                          <p:spTgt spid="3"/>
                                        </p:tgtEl>
                                      </p:cBhvr>
                                    </p:animEffect>
                                  </p:childTnLst>
                                </p:cTn>
                              </p:par>
                              <p:par>
                                <p:cTn id="10" presetID="56" presetClass="entr" presetSubtype="0" fill="hold" nodeType="withEffect">
                                  <p:stCondLst>
                                    <p:cond delay="0"/>
                                  </p:stCondLst>
                                  <p:iterate type="lt">
                                    <p:tmPct val="10000"/>
                                  </p:iterate>
                                  <p:childTnLst>
                                    <p:set>
                                      <p:cBhvr>
                                        <p:cTn id="11" dur="1" fill="hold">
                                          <p:stCondLst>
                                            <p:cond delay="0"/>
                                          </p:stCondLst>
                                        </p:cTn>
                                        <p:tgtEl>
                                          <p:spTgt spid="4">
                                            <p:txEl>
                                              <p:pRg st="0" end="0"/>
                                            </p:txEl>
                                          </p:spTgt>
                                        </p:tgtEl>
                                        <p:attrNameLst>
                                          <p:attrName>style.visibility</p:attrName>
                                        </p:attrNameLst>
                                      </p:cBhvr>
                                      <p:to>
                                        <p:strVal val="visible"/>
                                      </p:to>
                                    </p:set>
                                    <p:anim by="(-#ppt_w*2)" calcmode="lin" valueType="num">
                                      <p:cBhvr rctx="PPT">
                                        <p:cTn id="12" dur="1000" autoRev="1" fill="hold">
                                          <p:stCondLst>
                                            <p:cond delay="0"/>
                                          </p:stCondLst>
                                        </p:cTn>
                                        <p:tgtEl>
                                          <p:spTgt spid="4">
                                            <p:txEl>
                                              <p:pRg st="0" end="0"/>
                                            </p:txEl>
                                          </p:spTgt>
                                        </p:tgtEl>
                                        <p:attrNameLst>
                                          <p:attrName>ppt_w</p:attrName>
                                        </p:attrNameLst>
                                      </p:cBhvr>
                                    </p:anim>
                                    <p:anim by="(#ppt_w*0.50)" calcmode="lin" valueType="num">
                                      <p:cBhvr>
                                        <p:cTn id="13" dur="1000" decel="50000" autoRev="1" fill="hold">
                                          <p:stCondLst>
                                            <p:cond delay="0"/>
                                          </p:stCondLst>
                                        </p:cTn>
                                        <p:tgtEl>
                                          <p:spTgt spid="4">
                                            <p:txEl>
                                              <p:pRg st="0" end="0"/>
                                            </p:txEl>
                                          </p:spTgt>
                                        </p:tgtEl>
                                        <p:attrNameLst>
                                          <p:attrName>ppt_x</p:attrName>
                                        </p:attrNameLst>
                                      </p:cBhvr>
                                    </p:anim>
                                    <p:anim from="(-#ppt_h/2)" to="(#ppt_y)" calcmode="lin" valueType="num">
                                      <p:cBhvr>
                                        <p:cTn id="14" dur="2000" fill="hold">
                                          <p:stCondLst>
                                            <p:cond delay="0"/>
                                          </p:stCondLst>
                                        </p:cTn>
                                        <p:tgtEl>
                                          <p:spTgt spid="4">
                                            <p:txEl>
                                              <p:pRg st="0" end="0"/>
                                            </p:txEl>
                                          </p:spTgt>
                                        </p:tgtEl>
                                        <p:attrNameLst>
                                          <p:attrName>ppt_y</p:attrName>
                                        </p:attrNameLst>
                                      </p:cBhvr>
                                    </p:anim>
                                    <p:animRot by="21600000">
                                      <p:cBhvr>
                                        <p:cTn id="15" dur="2000" fill="hold">
                                          <p:stCondLst>
                                            <p:cond delay="0"/>
                                          </p:stCondLst>
                                        </p:cTn>
                                        <p:tgtEl>
                                          <p:spTgt spid="4">
                                            <p:txEl>
                                              <p:pRg st="0" end="0"/>
                                            </p:txEl>
                                          </p:spTgt>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pulling%20a%20sheep%20BEST.jpg"/>
          <p:cNvPicPr>
            <a:picLocks noChangeAspect="1"/>
          </p:cNvPicPr>
          <p:nvPr/>
        </p:nvPicPr>
        <p:blipFill>
          <a:blip r:embed="rId2"/>
          <a:stretch>
            <a:fillRect/>
          </a:stretch>
        </p:blipFill>
        <p:spPr>
          <a:xfrm>
            <a:off x="0" y="0"/>
            <a:ext cx="9141144" cy="6858000"/>
          </a:xfrm>
          <a:prstGeom prst="rect">
            <a:avLst/>
          </a:prstGeom>
        </p:spPr>
      </p:pic>
      <p:sp>
        <p:nvSpPr>
          <p:cNvPr id="5" name="Title 1"/>
          <p:cNvSpPr txBox="1">
            <a:spLocks/>
          </p:cNvSpPr>
          <p:nvPr/>
        </p:nvSpPr>
        <p:spPr>
          <a:xfrm>
            <a:off x="0" y="214290"/>
            <a:ext cx="5755486" cy="932374"/>
          </a:xfrm>
          <a:prstGeom prst="rect">
            <a:avLst/>
          </a:prstGeom>
        </p:spPr>
        <p:txBody>
          <a:bodyPr vert="horz" anchor="t">
            <a:no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fa-IR" sz="3200" b="1" i="0" u="none" strike="noStrike" kern="1200" cap="none" spc="-100" normalizeH="0" baseline="0" noProof="0" dirty="0" smtClean="0">
                <a:ln>
                  <a:noFill/>
                </a:ln>
                <a:solidFill>
                  <a:schemeClr val="accent4">
                    <a:lumMod val="40000"/>
                    <a:lumOff val="60000"/>
                  </a:schemeClr>
                </a:solidFill>
                <a:effectLst/>
                <a:uLnTx/>
                <a:uFillTx/>
                <a:latin typeface="Arial Black" pitchFamily="34" charset="0"/>
                <a:ea typeface="+mj-ea"/>
              </a:rPr>
              <a:t>اصول مقيد سازي و معاينه دام</a:t>
            </a:r>
            <a:endParaRPr kumimoji="0" lang="en-US" sz="3200" b="1" i="0" u="none" strike="noStrike" kern="1200" cap="none" spc="-100" normalizeH="0" baseline="0" noProof="0" dirty="0">
              <a:ln>
                <a:noFill/>
              </a:ln>
              <a:solidFill>
                <a:schemeClr val="accent4">
                  <a:lumMod val="40000"/>
                  <a:lumOff val="60000"/>
                </a:schemeClr>
              </a:solidFill>
              <a:effectLst/>
              <a:uLnTx/>
              <a:uFillTx/>
              <a:latin typeface="Arial Black" pitchFamily="34" charset="0"/>
              <a:ea typeface="+mj-ea"/>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7" presetClass="entr" presetSubtype="0" fill="hold" grpId="0" nodeType="clickEffect">
                                  <p:stCondLst>
                                    <p:cond delay="0"/>
                                  </p:stCondLst>
                                  <p:iterate type="lt">
                                    <p:tmPct val="30000"/>
                                  </p:iterate>
                                  <p:childTnLst>
                                    <p:set>
                                      <p:cBhvr>
                                        <p:cTn id="6" dur="1" fill="hold">
                                          <p:stCondLst>
                                            <p:cond delay="0"/>
                                          </p:stCondLst>
                                        </p:cTn>
                                        <p:tgtEl>
                                          <p:spTgt spid="5"/>
                                        </p:tgtEl>
                                        <p:attrNameLst>
                                          <p:attrName>style.visibility</p:attrName>
                                        </p:attrNameLst>
                                      </p:cBhvr>
                                      <p:to>
                                        <p:strVal val="visible"/>
                                      </p:to>
                                    </p:set>
                                    <p:anim calcmode="discrete" valueType="clr">
                                      <p:cBhvr override="childStyle">
                                        <p:cTn id="7" dur="500"/>
                                        <p:tgtEl>
                                          <p:spTgt spid="5"/>
                                        </p:tgtEl>
                                        <p:attrNameLst>
                                          <p:attrName>style.color</p:attrName>
                                        </p:attrNameLst>
                                      </p:cBhvr>
                                      <p:tavLst>
                                        <p:tav tm="0">
                                          <p:val>
                                            <p:clrVal>
                                              <a:srgbClr val="FF3300"/>
                                            </p:clrVal>
                                          </p:val>
                                        </p:tav>
                                        <p:tav tm="50000">
                                          <p:val>
                                            <p:clrVal>
                                              <a:srgbClr val="E2F814"/>
                                            </p:clrVal>
                                          </p:val>
                                        </p:tav>
                                      </p:tavLst>
                                    </p:anim>
                                    <p:anim calcmode="discrete" valueType="clr">
                                      <p:cBhvr>
                                        <p:cTn id="8" dur="500"/>
                                        <p:tgtEl>
                                          <p:spTgt spid="5"/>
                                        </p:tgtEl>
                                        <p:attrNameLst>
                                          <p:attrName>fillcolor</p:attrName>
                                        </p:attrNameLst>
                                      </p:cBhvr>
                                      <p:tavLst>
                                        <p:tav tm="0">
                                          <p:val>
                                            <p:clrVal>
                                              <a:schemeClr val="accent2"/>
                                            </p:clrVal>
                                          </p:val>
                                        </p:tav>
                                        <p:tav tm="50000">
                                          <p:val>
                                            <p:clrVal>
                                              <a:schemeClr val="hlink"/>
                                            </p:clrVal>
                                          </p:val>
                                        </p:tav>
                                      </p:tavLst>
                                    </p:anim>
                                    <p:set>
                                      <p:cBhvr>
                                        <p:cTn id="9" dur="500"/>
                                        <p:tgtEl>
                                          <p:spTgt spid="5"/>
                                        </p:tgtEl>
                                        <p:attrNameLst>
                                          <p:attrName>fill.type</p:attrName>
                                        </p:attrNameLst>
                                      </p:cBhvr>
                                      <p:to>
                                        <p:strVal val="solid"/>
                                      </p:to>
                                    </p:set>
                                  </p:childTnLst>
                                </p:cTn>
                              </p:par>
                            </p:childTnLst>
                          </p:cTn>
                        </p:par>
                        <p:par>
                          <p:cTn id="10" fill="hold">
                            <p:stCondLst>
                              <p:cond delay="3650"/>
                            </p:stCondLst>
                            <p:childTnLst>
                              <p:par>
                                <p:cTn id="11" presetID="23" presetClass="entr" presetSubtype="16" fill="hold" nodeType="afterEffect">
                                  <p:stCondLst>
                                    <p:cond delay="0"/>
                                  </p:stCondLst>
                                  <p:childTnLst>
                                    <p:set>
                                      <p:cBhvr>
                                        <p:cTn id="12" dur="1" fill="hold">
                                          <p:stCondLst>
                                            <p:cond delay="0"/>
                                          </p:stCondLst>
                                        </p:cTn>
                                        <p:tgtEl>
                                          <p:spTgt spid="4"/>
                                        </p:tgtEl>
                                        <p:attrNameLst>
                                          <p:attrName>style.visibility</p:attrName>
                                        </p:attrNameLst>
                                      </p:cBhvr>
                                      <p:to>
                                        <p:strVal val="visible"/>
                                      </p:to>
                                    </p:set>
                                    <p:anim calcmode="lin" valueType="num">
                                      <p:cBhvr>
                                        <p:cTn id="13" dur="3000" fill="hold"/>
                                        <p:tgtEl>
                                          <p:spTgt spid="4"/>
                                        </p:tgtEl>
                                        <p:attrNameLst>
                                          <p:attrName>ppt_w</p:attrName>
                                        </p:attrNameLst>
                                      </p:cBhvr>
                                      <p:tavLst>
                                        <p:tav tm="0">
                                          <p:val>
                                            <p:fltVal val="0"/>
                                          </p:val>
                                        </p:tav>
                                        <p:tav tm="100000">
                                          <p:val>
                                            <p:strVal val="#ppt_w"/>
                                          </p:val>
                                        </p:tav>
                                      </p:tavLst>
                                    </p:anim>
                                    <p:anim calcmode="lin" valueType="num">
                                      <p:cBhvr>
                                        <p:cTn id="14" dur="3000" fill="hold"/>
                                        <p:tgtEl>
                                          <p:spTgt spid="4"/>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dirty="0" smtClean="0">
                <a:cs typeface="Badr Mazar" pitchFamily="2" charset="-78"/>
              </a:rPr>
              <a:t>كليات</a:t>
            </a:r>
            <a:endParaRPr lang="en-US" dirty="0">
              <a:cs typeface="Badr Mazar" pitchFamily="2" charset="-78"/>
            </a:endParaRPr>
          </a:p>
        </p:txBody>
      </p:sp>
      <p:sp>
        <p:nvSpPr>
          <p:cNvPr id="3" name="Content Placeholder 2"/>
          <p:cNvSpPr>
            <a:spLocks noGrp="1"/>
          </p:cNvSpPr>
          <p:nvPr>
            <p:ph idx="1"/>
          </p:nvPr>
        </p:nvSpPr>
        <p:spPr/>
        <p:txBody>
          <a:bodyPr>
            <a:normAutofit fontScale="92500" lnSpcReduction="20000"/>
          </a:bodyPr>
          <a:lstStyle/>
          <a:p>
            <a:pPr algn="just" rtl="1">
              <a:buFont typeface="Wingdings" pitchFamily="2" charset="2"/>
              <a:buChar char="Ø"/>
            </a:pPr>
            <a:r>
              <a:rPr lang="fa-IR" sz="2800" dirty="0" smtClean="0">
                <a:cs typeface="Badr" pitchFamily="2" charset="-78"/>
              </a:rPr>
              <a:t>تامين شرايط و امكان انجام كار بدون خطر در هر يك از رشته هاي علوم و فنون از اساسي ترين نيازهاي اجرايي و رمز موفقيت و نيز مورد تقاضاي مسئولان و مجريان مربوطه مي باشد</a:t>
            </a:r>
          </a:p>
          <a:p>
            <a:pPr algn="just" rtl="1">
              <a:buFont typeface="Wingdings" pitchFamily="2" charset="2"/>
              <a:buChar char="Ø"/>
            </a:pPr>
            <a:r>
              <a:rPr lang="fa-IR" sz="2800" dirty="0" smtClean="0">
                <a:cs typeface="Badr" pitchFamily="2" charset="-78"/>
              </a:rPr>
              <a:t>هنر مقيد كردن و رام كردن حيوانات نيمه اهلي يا وحشي سرفصل و پيش زمينه هر اقدام تشخيصي، درماني يا عملياتي مي باشد و يا به عبارت ديگر مقيدنمودن حيوان و قرار دادن آن در شرايط بدون خطر پيش نياز اصلي انجام معاينات باليني و اقدامات درماني بويژهاعمال جراحي است.</a:t>
            </a:r>
          </a:p>
          <a:p>
            <a:pPr algn="just" rtl="1">
              <a:buFont typeface="Wingdings" pitchFamily="2" charset="2"/>
              <a:buChar char="Ø"/>
            </a:pPr>
            <a:r>
              <a:rPr lang="fa-IR" sz="2800" dirty="0" smtClean="0">
                <a:cs typeface="Badr" pitchFamily="2" charset="-78"/>
              </a:rPr>
              <a:t>با توجه به تنوع بسيار زياد حيوانات و تفاوت آنها از نظر جثه ابزارهاي دفاعي و ديگر ويژگيها روشهاي مقيد كردن آنها نيز متفاوت مي باشد مثلا در حيوانات با جثه كوچك گاهي اعمال قدرت بدني از طرف عامل مقيدكننده مفيد مي باشد در حاليكه در مورد حيوانات عظيم الجثه مانند شير يا فيل و حيواناتي كه داراي ابزارهاي دفاعي قوي هستند مانند ببر و يا مواضع سمي مانند مار اعمال قدرت مفهومي ندارد </a:t>
            </a:r>
            <a:endParaRPr lang="en-US" sz="2800" dirty="0">
              <a:cs typeface="Badr" pitchFamily="2" charset="-78"/>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8" presetClass="entr" presetSubtype="0" accel="50000" fill="hold" grpId="0" nodeType="clickEffect">
                                  <p:stCondLst>
                                    <p:cond delay="0"/>
                                  </p:stCondLst>
                                  <p:iterate type="lt">
                                    <p:tmPct val="50000"/>
                                  </p:iterate>
                                  <p:childTnLst>
                                    <p:set>
                                      <p:cBhvr>
                                        <p:cTn id="6" dur="1" fill="hold">
                                          <p:stCondLst>
                                            <p:cond delay="0"/>
                                          </p:stCondLst>
                                        </p:cTn>
                                        <p:tgtEl>
                                          <p:spTgt spid="2"/>
                                        </p:tgtEl>
                                        <p:attrNameLst>
                                          <p:attrName>style.visibility</p:attrName>
                                        </p:attrNameLst>
                                      </p:cBhvr>
                                      <p:to>
                                        <p:strVal val="visible"/>
                                      </p:to>
                                    </p:set>
                                    <p:set>
                                      <p:cBhvr>
                                        <p:cTn id="7" dur="455" fill="hold">
                                          <p:stCondLst>
                                            <p:cond delay="0"/>
                                          </p:stCondLst>
                                        </p:cTn>
                                        <p:tgtEl>
                                          <p:spTgt spid="2"/>
                                        </p:tgtEl>
                                        <p:attrNameLst>
                                          <p:attrName>style.rotation</p:attrName>
                                        </p:attrNameLst>
                                      </p:cBhvr>
                                      <p:to>
                                        <p:strVal val="-45.0"/>
                                      </p:to>
                                    </p:set>
                                    <p:anim calcmode="lin" valueType="num">
                                      <p:cBhvr>
                                        <p:cTn id="8" dur="455" fill="hold">
                                          <p:stCondLst>
                                            <p:cond delay="455"/>
                                          </p:stCondLst>
                                        </p:cTn>
                                        <p:tgtEl>
                                          <p:spTgt spid="2"/>
                                        </p:tgtEl>
                                        <p:attrNameLst>
                                          <p:attrName>style.rotation</p:attrName>
                                        </p:attrNameLst>
                                      </p:cBhvr>
                                      <p:tavLst>
                                        <p:tav tm="0">
                                          <p:val>
                                            <p:fltVal val="-45"/>
                                          </p:val>
                                        </p:tav>
                                        <p:tav tm="69900">
                                          <p:val>
                                            <p:fltVal val="45"/>
                                          </p:val>
                                        </p:tav>
                                        <p:tav tm="100000">
                                          <p:val>
                                            <p:fltVal val="0"/>
                                          </p:val>
                                        </p:tav>
                                      </p:tavLst>
                                    </p:anim>
                                    <p:anim calcmode="lin" valueType="num">
                                      <p:cBhvr>
                                        <p:cTn id="9" dur="455" fill="hold">
                                          <p:stCondLst>
                                            <p:cond delay="0"/>
                                          </p:stCondLst>
                                        </p:cTn>
                                        <p:tgtEl>
                                          <p:spTgt spid="2"/>
                                        </p:tgtEl>
                                        <p:attrNameLst>
                                          <p:attrName>ppt_y</p:attrName>
                                        </p:attrNameLst>
                                      </p:cBhvr>
                                      <p:tavLst>
                                        <p:tav tm="0">
                                          <p:val>
                                            <p:strVal val="#ppt_y-1"/>
                                          </p:val>
                                        </p:tav>
                                        <p:tav tm="100000">
                                          <p:val>
                                            <p:strVal val="#ppt_y-(0.354*#ppt_w-0.172*#ppt_h)"/>
                                          </p:val>
                                        </p:tav>
                                      </p:tavLst>
                                    </p:anim>
                                    <p:anim calcmode="lin" valueType="num">
                                      <p:cBhvr>
                                        <p:cTn id="10" dur="156" decel="50000" autoRev="1" fill="hold">
                                          <p:stCondLst>
                                            <p:cond delay="455"/>
                                          </p:stCondLst>
                                        </p:cTn>
                                        <p:tgtEl>
                                          <p:spTgt spid="2"/>
                                        </p:tgtEl>
                                        <p:attrNameLst>
                                          <p:attrName>ppt_y</p:attrName>
                                        </p:attrNameLst>
                                      </p:cBhvr>
                                      <p:tavLst>
                                        <p:tav tm="0">
                                          <p:val>
                                            <p:strVal val="#ppt_y-(0.354*#ppt_w-0.172*#ppt_h)"/>
                                          </p:val>
                                        </p:tav>
                                        <p:tav tm="100000">
                                          <p:val>
                                            <p:strVal val="#ppt_y-(0.354*#ppt_w-0.172*#ppt_h)-#ppt_h/2"/>
                                          </p:val>
                                        </p:tav>
                                      </p:tavLst>
                                    </p:anim>
                                    <p:anim calcmode="lin" valueType="num">
                                      <p:cBhvr>
                                        <p:cTn id="11" dur="136" fill="hold">
                                          <p:stCondLst>
                                            <p:cond delay="864"/>
                                          </p:stCondLst>
                                        </p:cTn>
                                        <p:tgtEl>
                                          <p:spTgt spid="2"/>
                                        </p:tgtEl>
                                        <p:attrNameLst>
                                          <p:attrName>ppt_y</p:attrName>
                                        </p:attrNameLst>
                                      </p:cBhvr>
                                      <p:tavLst>
                                        <p:tav tm="0">
                                          <p:val>
                                            <p:strVal val="#ppt_y-(0.354*#ppt_w-0.172*#ppt_h)"/>
                                          </p:val>
                                        </p:tav>
                                        <p:tav tm="100000">
                                          <p:val>
                                            <p:strVal val="#ppt_y"/>
                                          </p:val>
                                        </p:tav>
                                      </p:tavLst>
                                    </p:anim>
                                  </p:childTnLst>
                                </p:cTn>
                              </p:par>
                            </p:childTnLst>
                          </p:cTn>
                        </p:par>
                      </p:childTnLst>
                    </p:cTn>
                  </p:par>
                  <p:par>
                    <p:cTn id="12" fill="hold">
                      <p:stCondLst>
                        <p:cond delay="indefinite"/>
                      </p:stCondLst>
                      <p:childTnLst>
                        <p:par>
                          <p:cTn id="13" fill="hold">
                            <p:stCondLst>
                              <p:cond delay="0"/>
                            </p:stCondLst>
                            <p:childTnLst>
                              <p:par>
                                <p:cTn id="14" presetID="58" presetClass="entr" presetSubtype="0" accel="100000" fill="hold" nodeType="clickEffect">
                                  <p:stCondLst>
                                    <p:cond delay="0"/>
                                  </p:stCondLst>
                                  <p:childTnLst>
                                    <p:set>
                                      <p:cBhvr>
                                        <p:cTn id="15" dur="1" fill="hold">
                                          <p:stCondLst>
                                            <p:cond delay="0"/>
                                          </p:stCondLst>
                                        </p:cTn>
                                        <p:tgtEl>
                                          <p:spTgt spid="3">
                                            <p:txEl>
                                              <p:pRg st="0" end="0"/>
                                            </p:txEl>
                                          </p:spTgt>
                                        </p:tgtEl>
                                        <p:attrNameLst>
                                          <p:attrName>style.visibility</p:attrName>
                                        </p:attrNameLst>
                                      </p:cBhvr>
                                      <p:to>
                                        <p:strVal val="visible"/>
                                      </p:to>
                                    </p:set>
                                    <p:anim calcmode="lin" valueType="num">
                                      <p:cBhvr>
                                        <p:cTn id="16" dur="500" fill="hold"/>
                                        <p:tgtEl>
                                          <p:spTgt spid="3">
                                            <p:txEl>
                                              <p:pRg st="0" end="0"/>
                                            </p:txEl>
                                          </p:spTgt>
                                        </p:tgtEl>
                                        <p:attrNameLst>
                                          <p:attrName>ppt_w</p:attrName>
                                        </p:attrNameLst>
                                      </p:cBhvr>
                                      <p:tavLst>
                                        <p:tav tm="0">
                                          <p:val>
                                            <p:strVal val="#ppt_w*2.5"/>
                                          </p:val>
                                        </p:tav>
                                        <p:tav tm="100000">
                                          <p:val>
                                            <p:strVal val="#ppt_w"/>
                                          </p:val>
                                        </p:tav>
                                      </p:tavLst>
                                    </p:anim>
                                    <p:anim calcmode="lin" valueType="num">
                                      <p:cBhvr>
                                        <p:cTn id="17" dur="500" fill="hold"/>
                                        <p:tgtEl>
                                          <p:spTgt spid="3">
                                            <p:txEl>
                                              <p:pRg st="0" end="0"/>
                                            </p:txEl>
                                          </p:spTgt>
                                        </p:tgtEl>
                                        <p:attrNameLst>
                                          <p:attrName>ppt_h</p:attrName>
                                        </p:attrNameLst>
                                      </p:cBhvr>
                                      <p:tavLst>
                                        <p:tav tm="0">
                                          <p:val>
                                            <p:strVal val="#ppt_h*0.01"/>
                                          </p:val>
                                        </p:tav>
                                        <p:tav tm="100000">
                                          <p:val>
                                            <p:strVal val="#ppt_h"/>
                                          </p:val>
                                        </p:tav>
                                      </p:tavLst>
                                    </p:anim>
                                    <p:anim calcmode="lin" valueType="num">
                                      <p:cBhvr>
                                        <p:cTn id="18"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9" dur="500" fill="hold"/>
                                        <p:tgtEl>
                                          <p:spTgt spid="3">
                                            <p:txEl>
                                              <p:pRg st="0" end="0"/>
                                            </p:txEl>
                                          </p:spTgt>
                                        </p:tgtEl>
                                        <p:attrNameLst>
                                          <p:attrName>ppt_y</p:attrName>
                                        </p:attrNameLst>
                                      </p:cBhvr>
                                      <p:tavLst>
                                        <p:tav tm="0">
                                          <p:val>
                                            <p:strVal val="#ppt_h+1"/>
                                          </p:val>
                                        </p:tav>
                                        <p:tav tm="100000">
                                          <p:val>
                                            <p:strVal val="#ppt_y"/>
                                          </p:val>
                                        </p:tav>
                                      </p:tavLst>
                                    </p:anim>
                                    <p:animEffect transition="in" filter="fade">
                                      <p:cBhvr>
                                        <p:cTn id="20" dur="500"/>
                                        <p:tgtEl>
                                          <p:spTgt spid="3">
                                            <p:txEl>
                                              <p:pRg st="0" end="0"/>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56" presetClass="entr" presetSubtype="0" fill="hold" nodeType="clickEffect">
                                  <p:stCondLst>
                                    <p:cond delay="0"/>
                                  </p:stCondLst>
                                  <p:iterate type="lt">
                                    <p:tmPct val="10000"/>
                                  </p:iterate>
                                  <p:childTnLst>
                                    <p:set>
                                      <p:cBhvr>
                                        <p:cTn id="24" dur="1" fill="hold">
                                          <p:stCondLst>
                                            <p:cond delay="0"/>
                                          </p:stCondLst>
                                        </p:cTn>
                                        <p:tgtEl>
                                          <p:spTgt spid="3">
                                            <p:txEl>
                                              <p:pRg st="1" end="1"/>
                                            </p:txEl>
                                          </p:spTgt>
                                        </p:tgtEl>
                                        <p:attrNameLst>
                                          <p:attrName>style.visibility</p:attrName>
                                        </p:attrNameLst>
                                      </p:cBhvr>
                                      <p:to>
                                        <p:strVal val="visible"/>
                                      </p:to>
                                    </p:set>
                                    <p:anim by="(-#ppt_w*2)" calcmode="lin" valueType="num">
                                      <p:cBhvr rctx="PPT">
                                        <p:cTn id="25" dur="250" autoRev="1" fill="hold">
                                          <p:stCondLst>
                                            <p:cond delay="0"/>
                                          </p:stCondLst>
                                        </p:cTn>
                                        <p:tgtEl>
                                          <p:spTgt spid="3">
                                            <p:txEl>
                                              <p:pRg st="1" end="1"/>
                                            </p:txEl>
                                          </p:spTgt>
                                        </p:tgtEl>
                                        <p:attrNameLst>
                                          <p:attrName>ppt_w</p:attrName>
                                        </p:attrNameLst>
                                      </p:cBhvr>
                                    </p:anim>
                                    <p:anim by="(#ppt_w*0.50)" calcmode="lin" valueType="num">
                                      <p:cBhvr>
                                        <p:cTn id="26" dur="250" decel="50000" autoRev="1" fill="hold">
                                          <p:stCondLst>
                                            <p:cond delay="0"/>
                                          </p:stCondLst>
                                        </p:cTn>
                                        <p:tgtEl>
                                          <p:spTgt spid="3">
                                            <p:txEl>
                                              <p:pRg st="1" end="1"/>
                                            </p:txEl>
                                          </p:spTgt>
                                        </p:tgtEl>
                                        <p:attrNameLst>
                                          <p:attrName>ppt_x</p:attrName>
                                        </p:attrNameLst>
                                      </p:cBhvr>
                                    </p:anim>
                                    <p:anim from="(-#ppt_h/2)" to="(#ppt_y)" calcmode="lin" valueType="num">
                                      <p:cBhvr>
                                        <p:cTn id="27" dur="500" fill="hold">
                                          <p:stCondLst>
                                            <p:cond delay="0"/>
                                          </p:stCondLst>
                                        </p:cTn>
                                        <p:tgtEl>
                                          <p:spTgt spid="3">
                                            <p:txEl>
                                              <p:pRg st="1" end="1"/>
                                            </p:txEl>
                                          </p:spTgt>
                                        </p:tgtEl>
                                        <p:attrNameLst>
                                          <p:attrName>ppt_y</p:attrName>
                                        </p:attrNameLst>
                                      </p:cBhvr>
                                    </p:anim>
                                    <p:animRot by="21600000">
                                      <p:cBhvr>
                                        <p:cTn id="28" dur="500" fill="hold">
                                          <p:stCondLst>
                                            <p:cond delay="0"/>
                                          </p:stCondLst>
                                        </p:cTn>
                                        <p:tgtEl>
                                          <p:spTgt spid="3">
                                            <p:txEl>
                                              <p:pRg st="1" end="1"/>
                                            </p:txEl>
                                          </p:spTgt>
                                        </p:tgtEl>
                                        <p:attrNameLst>
                                          <p:attrName>r</p:attrName>
                                        </p:attrNameLst>
                                      </p:cBhvr>
                                    </p:animRot>
                                  </p:childTnLst>
                                </p:cTn>
                              </p:par>
                            </p:childTnLst>
                          </p:cTn>
                        </p:par>
                      </p:childTnLst>
                    </p:cTn>
                  </p:par>
                  <p:par>
                    <p:cTn id="29" fill="hold">
                      <p:stCondLst>
                        <p:cond delay="indefinite"/>
                      </p:stCondLst>
                      <p:childTnLst>
                        <p:par>
                          <p:cTn id="30" fill="hold">
                            <p:stCondLst>
                              <p:cond delay="0"/>
                            </p:stCondLst>
                            <p:childTnLst>
                              <p:par>
                                <p:cTn id="31" presetID="37" presetClass="entr" presetSubtype="0" fill="hold" nodeType="clickEffect">
                                  <p:stCondLst>
                                    <p:cond delay="0"/>
                                  </p:stCondLst>
                                  <p:childTnLst>
                                    <p:set>
                                      <p:cBhvr>
                                        <p:cTn id="32" dur="1" fill="hold">
                                          <p:stCondLst>
                                            <p:cond delay="0"/>
                                          </p:stCondLst>
                                        </p:cTn>
                                        <p:tgtEl>
                                          <p:spTgt spid="3">
                                            <p:txEl>
                                              <p:pRg st="2" end="2"/>
                                            </p:txEl>
                                          </p:spTgt>
                                        </p:tgtEl>
                                        <p:attrNameLst>
                                          <p:attrName>style.visibility</p:attrName>
                                        </p:attrNameLst>
                                      </p:cBhvr>
                                      <p:to>
                                        <p:strVal val="visible"/>
                                      </p:to>
                                    </p:set>
                                    <p:animEffect transition="in" filter="fade">
                                      <p:cBhvr>
                                        <p:cTn id="33" dur="1000"/>
                                        <p:tgtEl>
                                          <p:spTgt spid="3">
                                            <p:txEl>
                                              <p:pRg st="2" end="2"/>
                                            </p:txEl>
                                          </p:spTgt>
                                        </p:tgtEl>
                                      </p:cBhvr>
                                    </p:animEffect>
                                    <p:anim calcmode="lin" valueType="num">
                                      <p:cBhvr>
                                        <p:cTn id="34"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35" dur="900" decel="100000" fill="hold"/>
                                        <p:tgtEl>
                                          <p:spTgt spid="3">
                                            <p:txEl>
                                              <p:pRg st="2" end="2"/>
                                            </p:txEl>
                                          </p:spTgt>
                                        </p:tgtEl>
                                        <p:attrNameLst>
                                          <p:attrName>ppt_y</p:attrName>
                                        </p:attrNameLst>
                                      </p:cBhvr>
                                      <p:tavLst>
                                        <p:tav tm="0">
                                          <p:val>
                                            <p:strVal val="#ppt_y+1"/>
                                          </p:val>
                                        </p:tav>
                                        <p:tav tm="100000">
                                          <p:val>
                                            <p:strVal val="#ppt_y-.03"/>
                                          </p:val>
                                        </p:tav>
                                      </p:tavLst>
                                    </p:anim>
                                    <p:anim calcmode="lin" valueType="num">
                                      <p:cBhvr>
                                        <p:cTn id="36" dur="100" accel="100000" fill="hold">
                                          <p:stCondLst>
                                            <p:cond delay="900"/>
                                          </p:stCondLst>
                                        </p:cTn>
                                        <p:tgtEl>
                                          <p:spTgt spid="3">
                                            <p:txEl>
                                              <p:pRg st="2" end="2"/>
                                            </p:txEl>
                                          </p:spTgt>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dirty="0" smtClean="0">
                <a:cs typeface="Badr Mazar" pitchFamily="2" charset="-78"/>
              </a:rPr>
              <a:t>كليات</a:t>
            </a:r>
            <a:endParaRPr lang="en-US" dirty="0">
              <a:cs typeface="Badr Mazar" pitchFamily="2" charset="-78"/>
            </a:endParaRPr>
          </a:p>
        </p:txBody>
      </p:sp>
      <p:sp>
        <p:nvSpPr>
          <p:cNvPr id="3" name="Content Placeholder 2"/>
          <p:cNvSpPr>
            <a:spLocks noGrp="1"/>
          </p:cNvSpPr>
          <p:nvPr>
            <p:ph idx="1"/>
          </p:nvPr>
        </p:nvSpPr>
        <p:spPr/>
        <p:txBody>
          <a:bodyPr>
            <a:normAutofit lnSpcReduction="10000"/>
          </a:bodyPr>
          <a:lstStyle/>
          <a:p>
            <a:pPr algn="just" rtl="1">
              <a:buFont typeface="Wingdings" pitchFamily="2" charset="2"/>
              <a:buChar char="Ø"/>
            </a:pPr>
            <a:r>
              <a:rPr lang="fa-IR" sz="2800" dirty="0" smtClean="0">
                <a:cs typeface="Badr" pitchFamily="2" charset="-78"/>
              </a:rPr>
              <a:t>در مورد حيوانات خانگي يا آنهايي كه توسط يك نفر مراقبت شده اند گرفتن اطلاعات اوليه و تاريخچه اي از خلق و خوي حيوان و نقاط ضعف و روش حمله كردن آن بسيار مفيد و كمك كننده خواهد بود.</a:t>
            </a:r>
          </a:p>
          <a:p>
            <a:pPr algn="just" rtl="1">
              <a:buFont typeface="Wingdings" pitchFamily="2" charset="2"/>
              <a:buChar char="Ø"/>
            </a:pPr>
            <a:r>
              <a:rPr lang="fa-IR" sz="2800" dirty="0" smtClean="0">
                <a:cs typeface="Badr" pitchFamily="2" charset="-78"/>
              </a:rPr>
              <a:t>بطور كلي در زمان مقيد كردن حيوانات نبايد به آنها استرس شديد وارد شود بررسيهاي اخير نشان داده است اگر در زمان مقيدكردن قبل از بيهوشي و اعمال جراحي حيوان بيش از حد تقلا كند سبب كاهش قند خون و آزاد شدن هورمونهاي خاص شده كه همگي روي روند بيهوشي اثر گذاشته و حتي در نتيجه عمل جراحي نيز موثر خواهد بود.</a:t>
            </a:r>
          </a:p>
          <a:p>
            <a:pPr algn="just" rtl="1">
              <a:buFont typeface="Wingdings" pitchFamily="2" charset="2"/>
              <a:buChar char="Ø"/>
            </a:pPr>
            <a:r>
              <a:rPr lang="fa-IR" sz="2800" dirty="0" smtClean="0">
                <a:cs typeface="Badr" pitchFamily="2" charset="-78"/>
              </a:rPr>
              <a:t>مقيد كردن حيوان در حضور افراد مختلف با لباسهاي رنگارنگ و محرك و در محيط هاي پر سر و صدا سبب استرس مي شود.   </a:t>
            </a:r>
            <a:endParaRPr lang="en-US" sz="2800" dirty="0">
              <a:cs typeface="Badr" pitchFamily="2" charset="-78"/>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iterate type="lt">
                                    <p:tmPct val="5000"/>
                                  </p:iterate>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 calcmode="lin" valueType="num">
                                      <p:cBhvr>
                                        <p:cTn id="9" dur="5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0" dur="500"/>
                                        <p:tgtEl>
                                          <p:spTgt spid="3">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30" presetClass="entr" presetSubtype="0" fill="hold"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animEffect transition="in" filter="fade">
                                      <p:cBhvr>
                                        <p:cTn id="15" dur="800" decel="100000"/>
                                        <p:tgtEl>
                                          <p:spTgt spid="3">
                                            <p:txEl>
                                              <p:pRg st="1" end="1"/>
                                            </p:txEl>
                                          </p:spTgt>
                                        </p:tgtEl>
                                      </p:cBhvr>
                                    </p:animEffect>
                                    <p:anim calcmode="lin" valueType="num">
                                      <p:cBhvr>
                                        <p:cTn id="16" dur="800" decel="100000" fill="hold"/>
                                        <p:tgtEl>
                                          <p:spTgt spid="3">
                                            <p:txEl>
                                              <p:pRg st="1" end="1"/>
                                            </p:txEl>
                                          </p:spTgt>
                                        </p:tgtEl>
                                        <p:attrNameLst>
                                          <p:attrName>style.rotation</p:attrName>
                                        </p:attrNameLst>
                                      </p:cBhvr>
                                      <p:tavLst>
                                        <p:tav tm="0">
                                          <p:val>
                                            <p:fltVal val="-90"/>
                                          </p:val>
                                        </p:tav>
                                        <p:tav tm="100000">
                                          <p:val>
                                            <p:fltVal val="0"/>
                                          </p:val>
                                        </p:tav>
                                      </p:tavLst>
                                    </p:anim>
                                    <p:anim calcmode="lin" valueType="num">
                                      <p:cBhvr>
                                        <p:cTn id="17" dur="800" decel="100000" fill="hold"/>
                                        <p:tgtEl>
                                          <p:spTgt spid="3">
                                            <p:txEl>
                                              <p:pRg st="1" end="1"/>
                                            </p:txEl>
                                          </p:spTgt>
                                        </p:tgtEl>
                                        <p:attrNameLst>
                                          <p:attrName>ppt_x</p:attrName>
                                        </p:attrNameLst>
                                      </p:cBhvr>
                                      <p:tavLst>
                                        <p:tav tm="0">
                                          <p:val>
                                            <p:strVal val="#ppt_x+0.4"/>
                                          </p:val>
                                        </p:tav>
                                        <p:tav tm="100000">
                                          <p:val>
                                            <p:strVal val="#ppt_x-0.05"/>
                                          </p:val>
                                        </p:tav>
                                      </p:tavLst>
                                    </p:anim>
                                    <p:anim calcmode="lin" valueType="num">
                                      <p:cBhvr>
                                        <p:cTn id="18" dur="800" decel="100000" fill="hold"/>
                                        <p:tgtEl>
                                          <p:spTgt spid="3">
                                            <p:txEl>
                                              <p:pRg st="1" end="1"/>
                                            </p:txEl>
                                          </p:spTgt>
                                        </p:tgtEl>
                                        <p:attrNameLst>
                                          <p:attrName>ppt_y</p:attrName>
                                        </p:attrNameLst>
                                      </p:cBhvr>
                                      <p:tavLst>
                                        <p:tav tm="0">
                                          <p:val>
                                            <p:strVal val="#ppt_y-0.4"/>
                                          </p:val>
                                        </p:tav>
                                        <p:tav tm="100000">
                                          <p:val>
                                            <p:strVal val="#ppt_y+0.1"/>
                                          </p:val>
                                        </p:tav>
                                      </p:tavLst>
                                    </p:anim>
                                    <p:anim calcmode="lin" valueType="num">
                                      <p:cBhvr>
                                        <p:cTn id="19" dur="200" accel="100000" fill="hold">
                                          <p:stCondLst>
                                            <p:cond delay="800"/>
                                          </p:stCondLst>
                                        </p:cTn>
                                        <p:tgtEl>
                                          <p:spTgt spid="3">
                                            <p:txEl>
                                              <p:pRg st="1" end="1"/>
                                            </p:txEl>
                                          </p:spTgt>
                                        </p:tgtEl>
                                        <p:attrNameLst>
                                          <p:attrName>ppt_x</p:attrName>
                                        </p:attrNameLst>
                                      </p:cBhvr>
                                      <p:tavLst>
                                        <p:tav tm="0">
                                          <p:val>
                                            <p:strVal val="#ppt_x-0.05"/>
                                          </p:val>
                                        </p:tav>
                                        <p:tav tm="100000">
                                          <p:val>
                                            <p:strVal val="#ppt_x"/>
                                          </p:val>
                                        </p:tav>
                                      </p:tavLst>
                                    </p:anim>
                                    <p:anim calcmode="lin" valueType="num">
                                      <p:cBhvr>
                                        <p:cTn id="20" dur="200" accel="100000" fill="hold">
                                          <p:stCondLst>
                                            <p:cond delay="800"/>
                                          </p:stCondLst>
                                        </p:cTn>
                                        <p:tgtEl>
                                          <p:spTgt spid="3">
                                            <p:txEl>
                                              <p:pRg st="1" end="1"/>
                                            </p:txEl>
                                          </p:spTgt>
                                        </p:tgtEl>
                                        <p:attrNameLst>
                                          <p:attrName>ppt_y</p:attrName>
                                        </p:attrNameLst>
                                      </p:cBhvr>
                                      <p:tavLst>
                                        <p:tav tm="0">
                                          <p:val>
                                            <p:strVal val="#ppt_y+0.1"/>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1" presetClass="entr" presetSubtype="4" fill="hold"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Effect transition="in" filter="wheel(4)">
                                      <p:cBhvr>
                                        <p:cTn id="25" dur="2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8596" y="142852"/>
            <a:ext cx="8229600" cy="714356"/>
          </a:xfrm>
        </p:spPr>
        <p:txBody>
          <a:bodyPr>
            <a:normAutofit/>
          </a:bodyPr>
          <a:lstStyle/>
          <a:p>
            <a:r>
              <a:rPr lang="fa-IR" dirty="0" smtClean="0">
                <a:cs typeface="Badr" pitchFamily="2" charset="-78"/>
              </a:rPr>
              <a:t>كليات</a:t>
            </a:r>
            <a:endParaRPr lang="en-US" dirty="0">
              <a:cs typeface="Badr" pitchFamily="2" charset="-78"/>
            </a:endParaRPr>
          </a:p>
        </p:txBody>
      </p:sp>
      <p:sp>
        <p:nvSpPr>
          <p:cNvPr id="3" name="Content Placeholder 2"/>
          <p:cNvSpPr>
            <a:spLocks noGrp="1"/>
          </p:cNvSpPr>
          <p:nvPr>
            <p:ph idx="1"/>
          </p:nvPr>
        </p:nvSpPr>
        <p:spPr>
          <a:xfrm>
            <a:off x="428596" y="1142984"/>
            <a:ext cx="8229600" cy="5429288"/>
          </a:xfrm>
        </p:spPr>
        <p:txBody>
          <a:bodyPr>
            <a:normAutofit lnSpcReduction="10000"/>
          </a:bodyPr>
          <a:lstStyle/>
          <a:p>
            <a:pPr algn="just" rtl="1"/>
            <a:r>
              <a:rPr lang="fa-IR" sz="2500" dirty="0" smtClean="0">
                <a:cs typeface="Badr" pitchFamily="2" charset="-78"/>
              </a:rPr>
              <a:t>بطور كلي در رابطه با مقيد سازي همه حيوانات بايد موارد زير را در نظر گرفت :</a:t>
            </a:r>
          </a:p>
          <a:p>
            <a:pPr marL="514350" indent="-514350" algn="just" rtl="1">
              <a:buFont typeface="+mj-lt"/>
              <a:buAutoNum type="arabicParenR"/>
            </a:pPr>
            <a:r>
              <a:rPr lang="fa-IR" sz="2500" dirty="0" smtClean="0">
                <a:cs typeface="Badr" pitchFamily="2" charset="-78"/>
              </a:rPr>
              <a:t>شناخت ويژگيهاي فردي و اختصاصي و محيطي حيوانات </a:t>
            </a:r>
          </a:p>
          <a:p>
            <a:pPr marL="514350" indent="-514350" algn="just" rtl="1">
              <a:buFont typeface="+mj-lt"/>
              <a:buAutoNum type="arabicParenR"/>
            </a:pPr>
            <a:r>
              <a:rPr lang="fa-IR" sz="2500" dirty="0" smtClean="0">
                <a:cs typeface="Badr" pitchFamily="2" charset="-78"/>
              </a:rPr>
              <a:t>كسب اطلاعات اوليه از صاحب يا مراقب دام </a:t>
            </a:r>
          </a:p>
          <a:p>
            <a:pPr marL="514350" indent="-514350" algn="just" rtl="1">
              <a:buFont typeface="+mj-lt"/>
              <a:buAutoNum type="arabicParenR"/>
            </a:pPr>
            <a:r>
              <a:rPr lang="fa-IR" sz="2500" dirty="0" smtClean="0">
                <a:cs typeface="Badr" pitchFamily="2" charset="-78"/>
              </a:rPr>
              <a:t>مقيد كردن در محيطي كه دام به آن عادت دارد </a:t>
            </a:r>
          </a:p>
          <a:p>
            <a:pPr marL="514350" indent="-514350" algn="just" rtl="1">
              <a:buFont typeface="+mj-lt"/>
              <a:buAutoNum type="arabicParenR"/>
            </a:pPr>
            <a:r>
              <a:rPr lang="fa-IR" sz="2500" dirty="0" smtClean="0">
                <a:cs typeface="Badr" pitchFamily="2" charset="-78"/>
              </a:rPr>
              <a:t>كمك گرفتن از صاحب حيوان </a:t>
            </a:r>
          </a:p>
          <a:p>
            <a:pPr marL="514350" indent="-514350" algn="just" rtl="1">
              <a:buFont typeface="+mj-lt"/>
              <a:buAutoNum type="arabicParenR"/>
            </a:pPr>
            <a:r>
              <a:rPr lang="fa-IR" sz="2500" dirty="0" smtClean="0">
                <a:cs typeface="Badr" pitchFamily="2" charset="-78"/>
              </a:rPr>
              <a:t>استفاده از دستيار يا دستياران </a:t>
            </a:r>
          </a:p>
          <a:p>
            <a:pPr marL="514350" indent="-514350" algn="just" rtl="1">
              <a:buFont typeface="+mj-lt"/>
              <a:buAutoNum type="arabicParenR"/>
            </a:pPr>
            <a:r>
              <a:rPr lang="fa-IR" sz="2500" dirty="0" smtClean="0">
                <a:cs typeface="Badr" pitchFamily="2" charset="-78"/>
              </a:rPr>
              <a:t>مقيد كردن در محيطي آرام و كم سر و صدا و كم تردد كه سبب كاهش استرس حيوان شود</a:t>
            </a:r>
          </a:p>
          <a:p>
            <a:pPr marL="514350" indent="-514350" algn="just" rtl="1">
              <a:buFont typeface="+mj-lt"/>
              <a:buAutoNum type="arabicParenR"/>
            </a:pPr>
            <a:r>
              <a:rPr lang="fa-IR" sz="2500" dirty="0" smtClean="0">
                <a:cs typeface="Badr" pitchFamily="2" charset="-78"/>
              </a:rPr>
              <a:t>جلوگيري</a:t>
            </a:r>
            <a:r>
              <a:rPr lang="en-US" sz="2500" dirty="0" smtClean="0">
                <a:cs typeface="Badr" pitchFamily="2" charset="-78"/>
              </a:rPr>
              <a:t> </a:t>
            </a:r>
            <a:r>
              <a:rPr lang="fa-IR" sz="2500" dirty="0" smtClean="0">
                <a:cs typeface="Badr" pitchFamily="2" charset="-78"/>
              </a:rPr>
              <a:t>از بروز ترس و استرس در عامل مقيدكننده</a:t>
            </a:r>
          </a:p>
          <a:p>
            <a:pPr marL="514350" indent="-514350" algn="just" rtl="1">
              <a:buFont typeface="+mj-lt"/>
              <a:buAutoNum type="arabicParenR"/>
            </a:pPr>
            <a:r>
              <a:rPr lang="fa-IR" sz="2500" dirty="0" smtClean="0">
                <a:cs typeface="Badr" pitchFamily="2" charset="-78"/>
              </a:rPr>
              <a:t>آشنايي با تكنيكهاي مختلف گرفتن و مقيدكردن</a:t>
            </a:r>
          </a:p>
          <a:p>
            <a:pPr marL="514350" indent="-514350" algn="just" rtl="1">
              <a:buFont typeface="+mj-lt"/>
              <a:buAutoNum type="arabicParenR"/>
            </a:pPr>
            <a:r>
              <a:rPr lang="fa-IR" sz="2500" dirty="0" smtClean="0">
                <a:cs typeface="Badr" pitchFamily="2" charset="-78"/>
              </a:rPr>
              <a:t>آ‌شنايي با وسايل و تجهيزات اختصاصي مقيد سازي</a:t>
            </a:r>
          </a:p>
          <a:p>
            <a:pPr marL="514350" indent="-514350" algn="just" rtl="1">
              <a:buFont typeface="+mj-lt"/>
              <a:buAutoNum type="arabicParenR"/>
            </a:pPr>
            <a:r>
              <a:rPr lang="fa-IR" sz="2500" dirty="0" smtClean="0">
                <a:cs typeface="Badr" pitchFamily="2" charset="-78"/>
              </a:rPr>
              <a:t>اجراي تكنيكهاي سبك و آرام در ابتداي كار</a:t>
            </a:r>
            <a:endParaRPr lang="fa-IR" sz="2500" dirty="0" smtClean="0">
              <a:cs typeface="Badr" pitchFamily="2" charset="-78"/>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8"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heel(8)">
                                      <p:cBhvr>
                                        <p:cTn id="7" dur="3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7"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1000"/>
                                        <p:tgtEl>
                                          <p:spTgt spid="3">
                                            <p:txEl>
                                              <p:pRg st="1" end="1"/>
                                            </p:txEl>
                                          </p:spTgt>
                                        </p:tgtEl>
                                      </p:cBhvr>
                                    </p:animEffect>
                                    <p:anim calcmode="lin" valueType="num">
                                      <p:cBhvr>
                                        <p:cTn id="13"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4" dur="900" decel="100000" fill="hold"/>
                                        <p:tgtEl>
                                          <p:spTgt spid="3">
                                            <p:txEl>
                                              <p:pRg st="1" end="1"/>
                                            </p:txEl>
                                          </p:spTgt>
                                        </p:tgtEl>
                                        <p:attrNameLst>
                                          <p:attrName>ppt_y</p:attrName>
                                        </p:attrNameLst>
                                      </p:cBhvr>
                                      <p:tavLst>
                                        <p:tav tm="0">
                                          <p:val>
                                            <p:strVal val="#ppt_y+1"/>
                                          </p:val>
                                        </p:tav>
                                        <p:tav tm="100000">
                                          <p:val>
                                            <p:strVal val="#ppt_y-.03"/>
                                          </p:val>
                                        </p:tav>
                                      </p:tavLst>
                                    </p:anim>
                                    <p:anim calcmode="lin" valueType="num">
                                      <p:cBhvr>
                                        <p:cTn id="15" dur="100" accel="100000" fill="hold">
                                          <p:stCondLst>
                                            <p:cond delay="900"/>
                                          </p:stCondLst>
                                        </p:cTn>
                                        <p:tgtEl>
                                          <p:spTgt spid="3">
                                            <p:txEl>
                                              <p:pRg st="1" end="1"/>
                                            </p:txEl>
                                          </p:spTgt>
                                        </p:tgtEl>
                                        <p:attrNameLst>
                                          <p:attrName>ppt_y</p:attrName>
                                        </p:attrNameLst>
                                      </p:cBhvr>
                                      <p:tavLst>
                                        <p:tav tm="0">
                                          <p:val>
                                            <p:strVal val="#ppt_y-.03"/>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56" presetClass="entr" presetSubtype="0" fill="hold" nodeType="clickEffect">
                                  <p:stCondLst>
                                    <p:cond delay="0"/>
                                  </p:stCondLst>
                                  <p:iterate type="lt">
                                    <p:tmPct val="10000"/>
                                  </p:iterate>
                                  <p:childTnLst>
                                    <p:set>
                                      <p:cBhvr>
                                        <p:cTn id="19" dur="1" fill="hold">
                                          <p:stCondLst>
                                            <p:cond delay="0"/>
                                          </p:stCondLst>
                                        </p:cTn>
                                        <p:tgtEl>
                                          <p:spTgt spid="3">
                                            <p:txEl>
                                              <p:pRg st="2" end="2"/>
                                            </p:txEl>
                                          </p:spTgt>
                                        </p:tgtEl>
                                        <p:attrNameLst>
                                          <p:attrName>style.visibility</p:attrName>
                                        </p:attrNameLst>
                                      </p:cBhvr>
                                      <p:to>
                                        <p:strVal val="visible"/>
                                      </p:to>
                                    </p:set>
                                    <p:anim by="(-#ppt_w*2)" calcmode="lin" valueType="num">
                                      <p:cBhvr rctx="PPT">
                                        <p:cTn id="20" dur="500" autoRev="1" fill="hold">
                                          <p:stCondLst>
                                            <p:cond delay="0"/>
                                          </p:stCondLst>
                                        </p:cTn>
                                        <p:tgtEl>
                                          <p:spTgt spid="3">
                                            <p:txEl>
                                              <p:pRg st="2" end="2"/>
                                            </p:txEl>
                                          </p:spTgt>
                                        </p:tgtEl>
                                        <p:attrNameLst>
                                          <p:attrName>ppt_w</p:attrName>
                                        </p:attrNameLst>
                                      </p:cBhvr>
                                    </p:anim>
                                    <p:anim by="(#ppt_w*0.50)" calcmode="lin" valueType="num">
                                      <p:cBhvr>
                                        <p:cTn id="21" dur="500" decel="50000" autoRev="1" fill="hold">
                                          <p:stCondLst>
                                            <p:cond delay="0"/>
                                          </p:stCondLst>
                                        </p:cTn>
                                        <p:tgtEl>
                                          <p:spTgt spid="3">
                                            <p:txEl>
                                              <p:pRg st="2" end="2"/>
                                            </p:txEl>
                                          </p:spTgt>
                                        </p:tgtEl>
                                        <p:attrNameLst>
                                          <p:attrName>ppt_x</p:attrName>
                                        </p:attrNameLst>
                                      </p:cBhvr>
                                    </p:anim>
                                    <p:anim from="(-#ppt_h/2)" to="(#ppt_y)" calcmode="lin" valueType="num">
                                      <p:cBhvr>
                                        <p:cTn id="22" dur="1000" fill="hold">
                                          <p:stCondLst>
                                            <p:cond delay="0"/>
                                          </p:stCondLst>
                                        </p:cTn>
                                        <p:tgtEl>
                                          <p:spTgt spid="3">
                                            <p:txEl>
                                              <p:pRg st="2" end="2"/>
                                            </p:txEl>
                                          </p:spTgt>
                                        </p:tgtEl>
                                        <p:attrNameLst>
                                          <p:attrName>ppt_y</p:attrName>
                                        </p:attrNameLst>
                                      </p:cBhvr>
                                    </p:anim>
                                    <p:animRot by="21600000">
                                      <p:cBhvr>
                                        <p:cTn id="23" dur="1000" fill="hold">
                                          <p:stCondLst>
                                            <p:cond delay="0"/>
                                          </p:stCondLst>
                                        </p:cTn>
                                        <p:tgtEl>
                                          <p:spTgt spid="3">
                                            <p:txEl>
                                              <p:pRg st="2" end="2"/>
                                            </p:txEl>
                                          </p:spTgt>
                                        </p:tgtEl>
                                        <p:attrNameLst>
                                          <p:attrName>r</p:attrName>
                                        </p:attrNameLst>
                                      </p:cBhvr>
                                    </p:animRot>
                                  </p:childTnLst>
                                </p:cTn>
                              </p:par>
                            </p:childTnLst>
                          </p:cTn>
                        </p:par>
                      </p:childTnLst>
                    </p:cTn>
                  </p:par>
                  <p:par>
                    <p:cTn id="24" fill="hold">
                      <p:stCondLst>
                        <p:cond delay="indefinite"/>
                      </p:stCondLst>
                      <p:childTnLst>
                        <p:par>
                          <p:cTn id="25" fill="hold">
                            <p:stCondLst>
                              <p:cond delay="0"/>
                            </p:stCondLst>
                            <p:childTnLst>
                              <p:par>
                                <p:cTn id="26" presetID="30" presetClass="entr" presetSubtype="0" fill="hold"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800" decel="100000"/>
                                        <p:tgtEl>
                                          <p:spTgt spid="3">
                                            <p:txEl>
                                              <p:pRg st="3" end="3"/>
                                            </p:txEl>
                                          </p:spTgt>
                                        </p:tgtEl>
                                      </p:cBhvr>
                                    </p:animEffect>
                                    <p:anim calcmode="lin" valueType="num">
                                      <p:cBhvr>
                                        <p:cTn id="29" dur="800" decel="100000" fill="hold"/>
                                        <p:tgtEl>
                                          <p:spTgt spid="3">
                                            <p:txEl>
                                              <p:pRg st="3" end="3"/>
                                            </p:txEl>
                                          </p:spTgt>
                                        </p:tgtEl>
                                        <p:attrNameLst>
                                          <p:attrName>style.rotation</p:attrName>
                                        </p:attrNameLst>
                                      </p:cBhvr>
                                      <p:tavLst>
                                        <p:tav tm="0">
                                          <p:val>
                                            <p:fltVal val="-90"/>
                                          </p:val>
                                        </p:tav>
                                        <p:tav tm="100000">
                                          <p:val>
                                            <p:fltVal val="0"/>
                                          </p:val>
                                        </p:tav>
                                      </p:tavLst>
                                    </p:anim>
                                    <p:anim calcmode="lin" valueType="num">
                                      <p:cBhvr>
                                        <p:cTn id="30" dur="800" decel="100000" fill="hold"/>
                                        <p:tgtEl>
                                          <p:spTgt spid="3">
                                            <p:txEl>
                                              <p:pRg st="3" end="3"/>
                                            </p:txEl>
                                          </p:spTgt>
                                        </p:tgtEl>
                                        <p:attrNameLst>
                                          <p:attrName>ppt_x</p:attrName>
                                        </p:attrNameLst>
                                      </p:cBhvr>
                                      <p:tavLst>
                                        <p:tav tm="0">
                                          <p:val>
                                            <p:strVal val="#ppt_x+0.4"/>
                                          </p:val>
                                        </p:tav>
                                        <p:tav tm="100000">
                                          <p:val>
                                            <p:strVal val="#ppt_x-0.05"/>
                                          </p:val>
                                        </p:tav>
                                      </p:tavLst>
                                    </p:anim>
                                    <p:anim calcmode="lin" valueType="num">
                                      <p:cBhvr>
                                        <p:cTn id="31" dur="800" decel="100000" fill="hold"/>
                                        <p:tgtEl>
                                          <p:spTgt spid="3">
                                            <p:txEl>
                                              <p:pRg st="3" end="3"/>
                                            </p:txEl>
                                          </p:spTgt>
                                        </p:tgtEl>
                                        <p:attrNameLst>
                                          <p:attrName>ppt_y</p:attrName>
                                        </p:attrNameLst>
                                      </p:cBhvr>
                                      <p:tavLst>
                                        <p:tav tm="0">
                                          <p:val>
                                            <p:strVal val="#ppt_y-0.4"/>
                                          </p:val>
                                        </p:tav>
                                        <p:tav tm="100000">
                                          <p:val>
                                            <p:strVal val="#ppt_y+0.1"/>
                                          </p:val>
                                        </p:tav>
                                      </p:tavLst>
                                    </p:anim>
                                    <p:anim calcmode="lin" valueType="num">
                                      <p:cBhvr>
                                        <p:cTn id="32" dur="200" accel="100000" fill="hold">
                                          <p:stCondLst>
                                            <p:cond delay="800"/>
                                          </p:stCondLst>
                                        </p:cTn>
                                        <p:tgtEl>
                                          <p:spTgt spid="3">
                                            <p:txEl>
                                              <p:pRg st="3" end="3"/>
                                            </p:txEl>
                                          </p:spTgt>
                                        </p:tgtEl>
                                        <p:attrNameLst>
                                          <p:attrName>ppt_x</p:attrName>
                                        </p:attrNameLst>
                                      </p:cBhvr>
                                      <p:tavLst>
                                        <p:tav tm="0">
                                          <p:val>
                                            <p:strVal val="#ppt_x-0.05"/>
                                          </p:val>
                                        </p:tav>
                                        <p:tav tm="100000">
                                          <p:val>
                                            <p:strVal val="#ppt_x"/>
                                          </p:val>
                                        </p:tav>
                                      </p:tavLst>
                                    </p:anim>
                                    <p:anim calcmode="lin" valueType="num">
                                      <p:cBhvr>
                                        <p:cTn id="33" dur="200" accel="100000" fill="hold">
                                          <p:stCondLst>
                                            <p:cond delay="800"/>
                                          </p:stCondLst>
                                        </p:cTn>
                                        <p:tgtEl>
                                          <p:spTgt spid="3">
                                            <p:txEl>
                                              <p:pRg st="3" end="3"/>
                                            </p:txEl>
                                          </p:spTgt>
                                        </p:tgtEl>
                                        <p:attrNameLst>
                                          <p:attrName>ppt_y</p:attrName>
                                        </p:attrNameLst>
                                      </p:cBhvr>
                                      <p:tavLst>
                                        <p:tav tm="0">
                                          <p:val>
                                            <p:strVal val="#ppt_y+0.1"/>
                                          </p:val>
                                        </p:tav>
                                        <p:tav tm="100000">
                                          <p:val>
                                            <p:strVal val="#ppt_y"/>
                                          </p:val>
                                        </p:tav>
                                      </p:tavLst>
                                    </p:anim>
                                  </p:childTnLst>
                                </p:cTn>
                              </p:par>
                            </p:childTnLst>
                          </p:cTn>
                        </p:par>
                      </p:childTnLst>
                    </p:cTn>
                  </p:par>
                  <p:par>
                    <p:cTn id="34" fill="hold">
                      <p:stCondLst>
                        <p:cond delay="indefinite"/>
                      </p:stCondLst>
                      <p:childTnLst>
                        <p:par>
                          <p:cTn id="35" fill="hold">
                            <p:stCondLst>
                              <p:cond delay="0"/>
                            </p:stCondLst>
                            <p:childTnLst>
                              <p:par>
                                <p:cTn id="36" presetID="37" presetClass="entr" presetSubtype="0" fill="hold" nodeType="clickEffect">
                                  <p:stCondLst>
                                    <p:cond delay="0"/>
                                  </p:stCondLst>
                                  <p:childTnLst>
                                    <p:set>
                                      <p:cBhvr>
                                        <p:cTn id="37" dur="1" fill="hold">
                                          <p:stCondLst>
                                            <p:cond delay="0"/>
                                          </p:stCondLst>
                                        </p:cTn>
                                        <p:tgtEl>
                                          <p:spTgt spid="3">
                                            <p:txEl>
                                              <p:pRg st="4" end="4"/>
                                            </p:txEl>
                                          </p:spTgt>
                                        </p:tgtEl>
                                        <p:attrNameLst>
                                          <p:attrName>style.visibility</p:attrName>
                                        </p:attrNameLst>
                                      </p:cBhvr>
                                      <p:to>
                                        <p:strVal val="visible"/>
                                      </p:to>
                                    </p:set>
                                    <p:animEffect transition="in" filter="fade">
                                      <p:cBhvr>
                                        <p:cTn id="38" dur="1000"/>
                                        <p:tgtEl>
                                          <p:spTgt spid="3">
                                            <p:txEl>
                                              <p:pRg st="4" end="4"/>
                                            </p:txEl>
                                          </p:spTgt>
                                        </p:tgtEl>
                                      </p:cBhvr>
                                    </p:animEffect>
                                    <p:anim calcmode="lin" valueType="num">
                                      <p:cBhvr>
                                        <p:cTn id="39"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40" dur="900" decel="100000" fill="hold"/>
                                        <p:tgtEl>
                                          <p:spTgt spid="3">
                                            <p:txEl>
                                              <p:pRg st="4" end="4"/>
                                            </p:txEl>
                                          </p:spTgt>
                                        </p:tgtEl>
                                        <p:attrNameLst>
                                          <p:attrName>ppt_y</p:attrName>
                                        </p:attrNameLst>
                                      </p:cBhvr>
                                      <p:tavLst>
                                        <p:tav tm="0">
                                          <p:val>
                                            <p:strVal val="#ppt_y+1"/>
                                          </p:val>
                                        </p:tav>
                                        <p:tav tm="100000">
                                          <p:val>
                                            <p:strVal val="#ppt_y-.03"/>
                                          </p:val>
                                        </p:tav>
                                      </p:tavLst>
                                    </p:anim>
                                    <p:anim calcmode="lin" valueType="num">
                                      <p:cBhvr>
                                        <p:cTn id="41" dur="100" accel="100000" fill="hold">
                                          <p:stCondLst>
                                            <p:cond delay="900"/>
                                          </p:stCondLst>
                                        </p:cTn>
                                        <p:tgtEl>
                                          <p:spTgt spid="3">
                                            <p:txEl>
                                              <p:pRg st="4" end="4"/>
                                            </p:txEl>
                                          </p:spTgt>
                                        </p:tgtEl>
                                        <p:attrNameLst>
                                          <p:attrName>ppt_y</p:attrName>
                                        </p:attrNameLst>
                                      </p:cBhvr>
                                      <p:tavLst>
                                        <p:tav tm="0">
                                          <p:val>
                                            <p:strVal val="#ppt_y-.03"/>
                                          </p:val>
                                        </p:tav>
                                        <p:tav tm="100000">
                                          <p:val>
                                            <p:strVal val="#ppt_y"/>
                                          </p:val>
                                        </p:tav>
                                      </p:tavLst>
                                    </p:anim>
                                  </p:childTnLst>
                                </p:cTn>
                              </p:par>
                            </p:childTnLst>
                          </p:cTn>
                        </p:par>
                      </p:childTnLst>
                    </p:cTn>
                  </p:par>
                  <p:par>
                    <p:cTn id="42" fill="hold">
                      <p:stCondLst>
                        <p:cond delay="indefinite"/>
                      </p:stCondLst>
                      <p:childTnLst>
                        <p:par>
                          <p:cTn id="43" fill="hold">
                            <p:stCondLst>
                              <p:cond delay="0"/>
                            </p:stCondLst>
                            <p:childTnLst>
                              <p:par>
                                <p:cTn id="44" presetID="37" presetClass="entr" presetSubtype="0" fill="hold" nodeType="clickEffect">
                                  <p:stCondLst>
                                    <p:cond delay="0"/>
                                  </p:stCondLst>
                                  <p:childTnLst>
                                    <p:set>
                                      <p:cBhvr>
                                        <p:cTn id="45" dur="1" fill="hold">
                                          <p:stCondLst>
                                            <p:cond delay="0"/>
                                          </p:stCondLst>
                                        </p:cTn>
                                        <p:tgtEl>
                                          <p:spTgt spid="3">
                                            <p:txEl>
                                              <p:pRg st="5" end="5"/>
                                            </p:txEl>
                                          </p:spTgt>
                                        </p:tgtEl>
                                        <p:attrNameLst>
                                          <p:attrName>style.visibility</p:attrName>
                                        </p:attrNameLst>
                                      </p:cBhvr>
                                      <p:to>
                                        <p:strVal val="visible"/>
                                      </p:to>
                                    </p:set>
                                    <p:animEffect transition="in" filter="fade">
                                      <p:cBhvr>
                                        <p:cTn id="46" dur="1000"/>
                                        <p:tgtEl>
                                          <p:spTgt spid="3">
                                            <p:txEl>
                                              <p:pRg st="5" end="5"/>
                                            </p:txEl>
                                          </p:spTgt>
                                        </p:tgtEl>
                                      </p:cBhvr>
                                    </p:animEffect>
                                    <p:anim calcmode="lin" valueType="num">
                                      <p:cBhvr>
                                        <p:cTn id="47"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48" dur="900" decel="100000" fill="hold"/>
                                        <p:tgtEl>
                                          <p:spTgt spid="3">
                                            <p:txEl>
                                              <p:pRg st="5" end="5"/>
                                            </p:txEl>
                                          </p:spTgt>
                                        </p:tgtEl>
                                        <p:attrNameLst>
                                          <p:attrName>ppt_y</p:attrName>
                                        </p:attrNameLst>
                                      </p:cBhvr>
                                      <p:tavLst>
                                        <p:tav tm="0">
                                          <p:val>
                                            <p:strVal val="#ppt_y+1"/>
                                          </p:val>
                                        </p:tav>
                                        <p:tav tm="100000">
                                          <p:val>
                                            <p:strVal val="#ppt_y-.03"/>
                                          </p:val>
                                        </p:tav>
                                      </p:tavLst>
                                    </p:anim>
                                    <p:anim calcmode="lin" valueType="num">
                                      <p:cBhvr>
                                        <p:cTn id="49" dur="100" accel="100000" fill="hold">
                                          <p:stCondLst>
                                            <p:cond delay="900"/>
                                          </p:stCondLst>
                                        </p:cTn>
                                        <p:tgtEl>
                                          <p:spTgt spid="3">
                                            <p:txEl>
                                              <p:pRg st="5" end="5"/>
                                            </p:txEl>
                                          </p:spTgt>
                                        </p:tgtEl>
                                        <p:attrNameLst>
                                          <p:attrName>ppt_y</p:attrName>
                                        </p:attrNameLst>
                                      </p:cBhvr>
                                      <p:tavLst>
                                        <p:tav tm="0">
                                          <p:val>
                                            <p:strVal val="#ppt_y-.03"/>
                                          </p:val>
                                        </p:tav>
                                        <p:tav tm="100000">
                                          <p:val>
                                            <p:strVal val="#ppt_y"/>
                                          </p:val>
                                        </p:tav>
                                      </p:tavLst>
                                    </p:anim>
                                  </p:childTnLst>
                                </p:cTn>
                              </p:par>
                            </p:childTnLst>
                          </p:cTn>
                        </p:par>
                      </p:childTnLst>
                    </p:cTn>
                  </p:par>
                  <p:par>
                    <p:cTn id="50" fill="hold">
                      <p:stCondLst>
                        <p:cond delay="indefinite"/>
                      </p:stCondLst>
                      <p:childTnLst>
                        <p:par>
                          <p:cTn id="51" fill="hold">
                            <p:stCondLst>
                              <p:cond delay="0"/>
                            </p:stCondLst>
                            <p:childTnLst>
                              <p:par>
                                <p:cTn id="52" presetID="37" presetClass="entr" presetSubtype="0" fill="hold" nodeType="clickEffect">
                                  <p:stCondLst>
                                    <p:cond delay="0"/>
                                  </p:stCondLst>
                                  <p:childTnLst>
                                    <p:set>
                                      <p:cBhvr>
                                        <p:cTn id="53" dur="1" fill="hold">
                                          <p:stCondLst>
                                            <p:cond delay="0"/>
                                          </p:stCondLst>
                                        </p:cTn>
                                        <p:tgtEl>
                                          <p:spTgt spid="3">
                                            <p:txEl>
                                              <p:pRg st="6" end="6"/>
                                            </p:txEl>
                                          </p:spTgt>
                                        </p:tgtEl>
                                        <p:attrNameLst>
                                          <p:attrName>style.visibility</p:attrName>
                                        </p:attrNameLst>
                                      </p:cBhvr>
                                      <p:to>
                                        <p:strVal val="visible"/>
                                      </p:to>
                                    </p:set>
                                    <p:animEffect transition="in" filter="fade">
                                      <p:cBhvr>
                                        <p:cTn id="54" dur="1000"/>
                                        <p:tgtEl>
                                          <p:spTgt spid="3">
                                            <p:txEl>
                                              <p:pRg st="6" end="6"/>
                                            </p:txEl>
                                          </p:spTgt>
                                        </p:tgtEl>
                                      </p:cBhvr>
                                    </p:animEffect>
                                    <p:anim calcmode="lin" valueType="num">
                                      <p:cBhvr>
                                        <p:cTn id="55"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56" dur="900" decel="100000" fill="hold"/>
                                        <p:tgtEl>
                                          <p:spTgt spid="3">
                                            <p:txEl>
                                              <p:pRg st="6" end="6"/>
                                            </p:txEl>
                                          </p:spTgt>
                                        </p:tgtEl>
                                        <p:attrNameLst>
                                          <p:attrName>ppt_y</p:attrName>
                                        </p:attrNameLst>
                                      </p:cBhvr>
                                      <p:tavLst>
                                        <p:tav tm="0">
                                          <p:val>
                                            <p:strVal val="#ppt_y+1"/>
                                          </p:val>
                                        </p:tav>
                                        <p:tav tm="100000">
                                          <p:val>
                                            <p:strVal val="#ppt_y-.03"/>
                                          </p:val>
                                        </p:tav>
                                      </p:tavLst>
                                    </p:anim>
                                    <p:anim calcmode="lin" valueType="num">
                                      <p:cBhvr>
                                        <p:cTn id="57" dur="100" accel="100000" fill="hold">
                                          <p:stCondLst>
                                            <p:cond delay="900"/>
                                          </p:stCondLst>
                                        </p:cTn>
                                        <p:tgtEl>
                                          <p:spTgt spid="3">
                                            <p:txEl>
                                              <p:pRg st="6" end="6"/>
                                            </p:txEl>
                                          </p:spTgt>
                                        </p:tgtEl>
                                        <p:attrNameLst>
                                          <p:attrName>ppt_y</p:attrName>
                                        </p:attrNameLst>
                                      </p:cBhvr>
                                      <p:tavLst>
                                        <p:tav tm="0">
                                          <p:val>
                                            <p:strVal val="#ppt_y-.03"/>
                                          </p:val>
                                        </p:tav>
                                        <p:tav tm="100000">
                                          <p:val>
                                            <p:strVal val="#ppt_y"/>
                                          </p:val>
                                        </p:tav>
                                      </p:tavLst>
                                    </p:anim>
                                  </p:childTnLst>
                                </p:cTn>
                              </p:par>
                            </p:childTnLst>
                          </p:cTn>
                        </p:par>
                      </p:childTnLst>
                    </p:cTn>
                  </p:par>
                  <p:par>
                    <p:cTn id="58" fill="hold">
                      <p:stCondLst>
                        <p:cond delay="indefinite"/>
                      </p:stCondLst>
                      <p:childTnLst>
                        <p:par>
                          <p:cTn id="59" fill="hold">
                            <p:stCondLst>
                              <p:cond delay="0"/>
                            </p:stCondLst>
                            <p:childTnLst>
                              <p:par>
                                <p:cTn id="60" presetID="37" presetClass="entr" presetSubtype="0" fill="hold" nodeType="clickEffect">
                                  <p:stCondLst>
                                    <p:cond delay="0"/>
                                  </p:stCondLst>
                                  <p:childTnLst>
                                    <p:set>
                                      <p:cBhvr>
                                        <p:cTn id="61" dur="1" fill="hold">
                                          <p:stCondLst>
                                            <p:cond delay="0"/>
                                          </p:stCondLst>
                                        </p:cTn>
                                        <p:tgtEl>
                                          <p:spTgt spid="3">
                                            <p:txEl>
                                              <p:pRg st="7" end="7"/>
                                            </p:txEl>
                                          </p:spTgt>
                                        </p:tgtEl>
                                        <p:attrNameLst>
                                          <p:attrName>style.visibility</p:attrName>
                                        </p:attrNameLst>
                                      </p:cBhvr>
                                      <p:to>
                                        <p:strVal val="visible"/>
                                      </p:to>
                                    </p:set>
                                    <p:animEffect transition="in" filter="fade">
                                      <p:cBhvr>
                                        <p:cTn id="62" dur="1000"/>
                                        <p:tgtEl>
                                          <p:spTgt spid="3">
                                            <p:txEl>
                                              <p:pRg st="7" end="7"/>
                                            </p:txEl>
                                          </p:spTgt>
                                        </p:tgtEl>
                                      </p:cBhvr>
                                    </p:animEffect>
                                    <p:anim calcmode="lin" valueType="num">
                                      <p:cBhvr>
                                        <p:cTn id="63"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64" dur="900" decel="100000" fill="hold"/>
                                        <p:tgtEl>
                                          <p:spTgt spid="3">
                                            <p:txEl>
                                              <p:pRg st="7" end="7"/>
                                            </p:txEl>
                                          </p:spTgt>
                                        </p:tgtEl>
                                        <p:attrNameLst>
                                          <p:attrName>ppt_y</p:attrName>
                                        </p:attrNameLst>
                                      </p:cBhvr>
                                      <p:tavLst>
                                        <p:tav tm="0">
                                          <p:val>
                                            <p:strVal val="#ppt_y+1"/>
                                          </p:val>
                                        </p:tav>
                                        <p:tav tm="100000">
                                          <p:val>
                                            <p:strVal val="#ppt_y-.03"/>
                                          </p:val>
                                        </p:tav>
                                      </p:tavLst>
                                    </p:anim>
                                    <p:anim calcmode="lin" valueType="num">
                                      <p:cBhvr>
                                        <p:cTn id="65" dur="100" accel="100000" fill="hold">
                                          <p:stCondLst>
                                            <p:cond delay="900"/>
                                          </p:stCondLst>
                                        </p:cTn>
                                        <p:tgtEl>
                                          <p:spTgt spid="3">
                                            <p:txEl>
                                              <p:pRg st="7" end="7"/>
                                            </p:txEl>
                                          </p:spTgt>
                                        </p:tgtEl>
                                        <p:attrNameLst>
                                          <p:attrName>ppt_y</p:attrName>
                                        </p:attrNameLst>
                                      </p:cBhvr>
                                      <p:tavLst>
                                        <p:tav tm="0">
                                          <p:val>
                                            <p:strVal val="#ppt_y-.03"/>
                                          </p:val>
                                        </p:tav>
                                        <p:tav tm="100000">
                                          <p:val>
                                            <p:strVal val="#ppt_y"/>
                                          </p:val>
                                        </p:tav>
                                      </p:tavLst>
                                    </p:anim>
                                  </p:childTnLst>
                                </p:cTn>
                              </p:par>
                            </p:childTnLst>
                          </p:cTn>
                        </p:par>
                      </p:childTnLst>
                    </p:cTn>
                  </p:par>
                  <p:par>
                    <p:cTn id="66" fill="hold">
                      <p:stCondLst>
                        <p:cond delay="indefinite"/>
                      </p:stCondLst>
                      <p:childTnLst>
                        <p:par>
                          <p:cTn id="67" fill="hold">
                            <p:stCondLst>
                              <p:cond delay="0"/>
                            </p:stCondLst>
                            <p:childTnLst>
                              <p:par>
                                <p:cTn id="68" presetID="37" presetClass="entr" presetSubtype="0" fill="hold" nodeType="clickEffect">
                                  <p:stCondLst>
                                    <p:cond delay="0"/>
                                  </p:stCondLst>
                                  <p:childTnLst>
                                    <p:set>
                                      <p:cBhvr>
                                        <p:cTn id="69" dur="1" fill="hold">
                                          <p:stCondLst>
                                            <p:cond delay="0"/>
                                          </p:stCondLst>
                                        </p:cTn>
                                        <p:tgtEl>
                                          <p:spTgt spid="3">
                                            <p:txEl>
                                              <p:pRg st="8" end="8"/>
                                            </p:txEl>
                                          </p:spTgt>
                                        </p:tgtEl>
                                        <p:attrNameLst>
                                          <p:attrName>style.visibility</p:attrName>
                                        </p:attrNameLst>
                                      </p:cBhvr>
                                      <p:to>
                                        <p:strVal val="visible"/>
                                      </p:to>
                                    </p:set>
                                    <p:animEffect transition="in" filter="fade">
                                      <p:cBhvr>
                                        <p:cTn id="70" dur="1000"/>
                                        <p:tgtEl>
                                          <p:spTgt spid="3">
                                            <p:txEl>
                                              <p:pRg st="8" end="8"/>
                                            </p:txEl>
                                          </p:spTgt>
                                        </p:tgtEl>
                                      </p:cBhvr>
                                    </p:animEffect>
                                    <p:anim calcmode="lin" valueType="num">
                                      <p:cBhvr>
                                        <p:cTn id="71" dur="1000" fill="hold"/>
                                        <p:tgtEl>
                                          <p:spTgt spid="3">
                                            <p:txEl>
                                              <p:pRg st="8" end="8"/>
                                            </p:txEl>
                                          </p:spTgt>
                                        </p:tgtEl>
                                        <p:attrNameLst>
                                          <p:attrName>ppt_x</p:attrName>
                                        </p:attrNameLst>
                                      </p:cBhvr>
                                      <p:tavLst>
                                        <p:tav tm="0">
                                          <p:val>
                                            <p:strVal val="#ppt_x"/>
                                          </p:val>
                                        </p:tav>
                                        <p:tav tm="100000">
                                          <p:val>
                                            <p:strVal val="#ppt_x"/>
                                          </p:val>
                                        </p:tav>
                                      </p:tavLst>
                                    </p:anim>
                                    <p:anim calcmode="lin" valueType="num">
                                      <p:cBhvr>
                                        <p:cTn id="72" dur="900" decel="100000" fill="hold"/>
                                        <p:tgtEl>
                                          <p:spTgt spid="3">
                                            <p:txEl>
                                              <p:pRg st="8" end="8"/>
                                            </p:txEl>
                                          </p:spTgt>
                                        </p:tgtEl>
                                        <p:attrNameLst>
                                          <p:attrName>ppt_y</p:attrName>
                                        </p:attrNameLst>
                                      </p:cBhvr>
                                      <p:tavLst>
                                        <p:tav tm="0">
                                          <p:val>
                                            <p:strVal val="#ppt_y+1"/>
                                          </p:val>
                                        </p:tav>
                                        <p:tav tm="100000">
                                          <p:val>
                                            <p:strVal val="#ppt_y-.03"/>
                                          </p:val>
                                        </p:tav>
                                      </p:tavLst>
                                    </p:anim>
                                    <p:anim calcmode="lin" valueType="num">
                                      <p:cBhvr>
                                        <p:cTn id="73" dur="100" accel="100000" fill="hold">
                                          <p:stCondLst>
                                            <p:cond delay="900"/>
                                          </p:stCondLst>
                                        </p:cTn>
                                        <p:tgtEl>
                                          <p:spTgt spid="3">
                                            <p:txEl>
                                              <p:pRg st="8" end="8"/>
                                            </p:txEl>
                                          </p:spTgt>
                                        </p:tgtEl>
                                        <p:attrNameLst>
                                          <p:attrName>ppt_y</p:attrName>
                                        </p:attrNameLst>
                                      </p:cBhvr>
                                      <p:tavLst>
                                        <p:tav tm="0">
                                          <p:val>
                                            <p:strVal val="#ppt_y-.03"/>
                                          </p:val>
                                        </p:tav>
                                        <p:tav tm="100000">
                                          <p:val>
                                            <p:strVal val="#ppt_y"/>
                                          </p:val>
                                        </p:tav>
                                      </p:tavLst>
                                    </p:anim>
                                  </p:childTnLst>
                                </p:cTn>
                              </p:par>
                            </p:childTnLst>
                          </p:cTn>
                        </p:par>
                      </p:childTnLst>
                    </p:cTn>
                  </p:par>
                  <p:par>
                    <p:cTn id="74" fill="hold">
                      <p:stCondLst>
                        <p:cond delay="indefinite"/>
                      </p:stCondLst>
                      <p:childTnLst>
                        <p:par>
                          <p:cTn id="75" fill="hold">
                            <p:stCondLst>
                              <p:cond delay="0"/>
                            </p:stCondLst>
                            <p:childTnLst>
                              <p:par>
                                <p:cTn id="76" presetID="37" presetClass="entr" presetSubtype="0" fill="hold" nodeType="clickEffect">
                                  <p:stCondLst>
                                    <p:cond delay="0"/>
                                  </p:stCondLst>
                                  <p:childTnLst>
                                    <p:set>
                                      <p:cBhvr>
                                        <p:cTn id="77" dur="1" fill="hold">
                                          <p:stCondLst>
                                            <p:cond delay="0"/>
                                          </p:stCondLst>
                                        </p:cTn>
                                        <p:tgtEl>
                                          <p:spTgt spid="3">
                                            <p:txEl>
                                              <p:pRg st="9" end="9"/>
                                            </p:txEl>
                                          </p:spTgt>
                                        </p:tgtEl>
                                        <p:attrNameLst>
                                          <p:attrName>style.visibility</p:attrName>
                                        </p:attrNameLst>
                                      </p:cBhvr>
                                      <p:to>
                                        <p:strVal val="visible"/>
                                      </p:to>
                                    </p:set>
                                    <p:animEffect transition="in" filter="fade">
                                      <p:cBhvr>
                                        <p:cTn id="78" dur="1000"/>
                                        <p:tgtEl>
                                          <p:spTgt spid="3">
                                            <p:txEl>
                                              <p:pRg st="9" end="9"/>
                                            </p:txEl>
                                          </p:spTgt>
                                        </p:tgtEl>
                                      </p:cBhvr>
                                    </p:animEffect>
                                    <p:anim calcmode="lin" valueType="num">
                                      <p:cBhvr>
                                        <p:cTn id="79" dur="1000" fill="hold"/>
                                        <p:tgtEl>
                                          <p:spTgt spid="3">
                                            <p:txEl>
                                              <p:pRg st="9" end="9"/>
                                            </p:txEl>
                                          </p:spTgt>
                                        </p:tgtEl>
                                        <p:attrNameLst>
                                          <p:attrName>ppt_x</p:attrName>
                                        </p:attrNameLst>
                                      </p:cBhvr>
                                      <p:tavLst>
                                        <p:tav tm="0">
                                          <p:val>
                                            <p:strVal val="#ppt_x"/>
                                          </p:val>
                                        </p:tav>
                                        <p:tav tm="100000">
                                          <p:val>
                                            <p:strVal val="#ppt_x"/>
                                          </p:val>
                                        </p:tav>
                                      </p:tavLst>
                                    </p:anim>
                                    <p:anim calcmode="lin" valueType="num">
                                      <p:cBhvr>
                                        <p:cTn id="80" dur="900" decel="100000" fill="hold"/>
                                        <p:tgtEl>
                                          <p:spTgt spid="3">
                                            <p:txEl>
                                              <p:pRg st="9" end="9"/>
                                            </p:txEl>
                                          </p:spTgt>
                                        </p:tgtEl>
                                        <p:attrNameLst>
                                          <p:attrName>ppt_y</p:attrName>
                                        </p:attrNameLst>
                                      </p:cBhvr>
                                      <p:tavLst>
                                        <p:tav tm="0">
                                          <p:val>
                                            <p:strVal val="#ppt_y+1"/>
                                          </p:val>
                                        </p:tav>
                                        <p:tav tm="100000">
                                          <p:val>
                                            <p:strVal val="#ppt_y-.03"/>
                                          </p:val>
                                        </p:tav>
                                      </p:tavLst>
                                    </p:anim>
                                    <p:anim calcmode="lin" valueType="num">
                                      <p:cBhvr>
                                        <p:cTn id="81" dur="100" accel="100000" fill="hold">
                                          <p:stCondLst>
                                            <p:cond delay="900"/>
                                          </p:stCondLst>
                                        </p:cTn>
                                        <p:tgtEl>
                                          <p:spTgt spid="3">
                                            <p:txEl>
                                              <p:pRg st="9" end="9"/>
                                            </p:txEl>
                                          </p:spTgt>
                                        </p:tgtEl>
                                        <p:attrNameLst>
                                          <p:attrName>ppt_y</p:attrName>
                                        </p:attrNameLst>
                                      </p:cBhvr>
                                      <p:tavLst>
                                        <p:tav tm="0">
                                          <p:val>
                                            <p:strVal val="#ppt_y-.03"/>
                                          </p:val>
                                        </p:tav>
                                        <p:tav tm="100000">
                                          <p:val>
                                            <p:strVal val="#ppt_y"/>
                                          </p:val>
                                        </p:tav>
                                      </p:tavLst>
                                    </p:anim>
                                  </p:childTnLst>
                                </p:cTn>
                              </p:par>
                            </p:childTnLst>
                          </p:cTn>
                        </p:par>
                      </p:childTnLst>
                    </p:cTn>
                  </p:par>
                  <p:par>
                    <p:cTn id="82" fill="hold">
                      <p:stCondLst>
                        <p:cond delay="indefinite"/>
                      </p:stCondLst>
                      <p:childTnLst>
                        <p:par>
                          <p:cTn id="83" fill="hold">
                            <p:stCondLst>
                              <p:cond delay="0"/>
                            </p:stCondLst>
                            <p:childTnLst>
                              <p:par>
                                <p:cTn id="84" presetID="37" presetClass="entr" presetSubtype="0" fill="hold" nodeType="clickEffect">
                                  <p:stCondLst>
                                    <p:cond delay="0"/>
                                  </p:stCondLst>
                                  <p:childTnLst>
                                    <p:set>
                                      <p:cBhvr>
                                        <p:cTn id="85" dur="1" fill="hold">
                                          <p:stCondLst>
                                            <p:cond delay="0"/>
                                          </p:stCondLst>
                                        </p:cTn>
                                        <p:tgtEl>
                                          <p:spTgt spid="3">
                                            <p:txEl>
                                              <p:pRg st="10" end="10"/>
                                            </p:txEl>
                                          </p:spTgt>
                                        </p:tgtEl>
                                        <p:attrNameLst>
                                          <p:attrName>style.visibility</p:attrName>
                                        </p:attrNameLst>
                                      </p:cBhvr>
                                      <p:to>
                                        <p:strVal val="visible"/>
                                      </p:to>
                                    </p:set>
                                    <p:animEffect transition="in" filter="fade">
                                      <p:cBhvr>
                                        <p:cTn id="86" dur="1000"/>
                                        <p:tgtEl>
                                          <p:spTgt spid="3">
                                            <p:txEl>
                                              <p:pRg st="10" end="10"/>
                                            </p:txEl>
                                          </p:spTgt>
                                        </p:tgtEl>
                                      </p:cBhvr>
                                    </p:animEffect>
                                    <p:anim calcmode="lin" valueType="num">
                                      <p:cBhvr>
                                        <p:cTn id="87" dur="1000" fill="hold"/>
                                        <p:tgtEl>
                                          <p:spTgt spid="3">
                                            <p:txEl>
                                              <p:pRg st="10" end="10"/>
                                            </p:txEl>
                                          </p:spTgt>
                                        </p:tgtEl>
                                        <p:attrNameLst>
                                          <p:attrName>ppt_x</p:attrName>
                                        </p:attrNameLst>
                                      </p:cBhvr>
                                      <p:tavLst>
                                        <p:tav tm="0">
                                          <p:val>
                                            <p:strVal val="#ppt_x"/>
                                          </p:val>
                                        </p:tav>
                                        <p:tav tm="100000">
                                          <p:val>
                                            <p:strVal val="#ppt_x"/>
                                          </p:val>
                                        </p:tav>
                                      </p:tavLst>
                                    </p:anim>
                                    <p:anim calcmode="lin" valueType="num">
                                      <p:cBhvr>
                                        <p:cTn id="88" dur="900" decel="100000" fill="hold"/>
                                        <p:tgtEl>
                                          <p:spTgt spid="3">
                                            <p:txEl>
                                              <p:pRg st="10" end="10"/>
                                            </p:txEl>
                                          </p:spTgt>
                                        </p:tgtEl>
                                        <p:attrNameLst>
                                          <p:attrName>ppt_y</p:attrName>
                                        </p:attrNameLst>
                                      </p:cBhvr>
                                      <p:tavLst>
                                        <p:tav tm="0">
                                          <p:val>
                                            <p:strVal val="#ppt_y+1"/>
                                          </p:val>
                                        </p:tav>
                                        <p:tav tm="100000">
                                          <p:val>
                                            <p:strVal val="#ppt_y-.03"/>
                                          </p:val>
                                        </p:tav>
                                      </p:tavLst>
                                    </p:anim>
                                    <p:anim calcmode="lin" valueType="num">
                                      <p:cBhvr>
                                        <p:cTn id="89" dur="100" accel="100000" fill="hold">
                                          <p:stCondLst>
                                            <p:cond delay="900"/>
                                          </p:stCondLst>
                                        </p:cTn>
                                        <p:tgtEl>
                                          <p:spTgt spid="3">
                                            <p:txEl>
                                              <p:pRg st="10" end="10"/>
                                            </p:txEl>
                                          </p:spTgt>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dirty="0" smtClean="0">
                <a:cs typeface="Badr" pitchFamily="2" charset="-78"/>
              </a:rPr>
              <a:t>كليات</a:t>
            </a:r>
            <a:endParaRPr lang="en-US" dirty="0">
              <a:cs typeface="Badr" pitchFamily="2" charset="-78"/>
            </a:endParaRPr>
          </a:p>
        </p:txBody>
      </p:sp>
      <p:sp>
        <p:nvSpPr>
          <p:cNvPr id="7" name="Content Placeholder 6"/>
          <p:cNvSpPr>
            <a:spLocks noGrp="1"/>
          </p:cNvSpPr>
          <p:nvPr>
            <p:ph idx="1"/>
          </p:nvPr>
        </p:nvSpPr>
        <p:spPr/>
        <p:txBody>
          <a:bodyPr>
            <a:normAutofit/>
          </a:bodyPr>
          <a:lstStyle/>
          <a:p>
            <a:pPr algn="r" rtl="1">
              <a:buNone/>
            </a:pPr>
            <a:r>
              <a:rPr lang="fa-IR" dirty="0" smtClean="0">
                <a:cs typeface="Badr" pitchFamily="2" charset="-78"/>
              </a:rPr>
              <a:t>                     </a:t>
            </a:r>
            <a:endParaRPr lang="en-US" dirty="0" smtClean="0">
              <a:cs typeface="Badr" pitchFamily="2" charset="-78"/>
            </a:endParaRPr>
          </a:p>
          <a:p>
            <a:pPr algn="ctr" rtl="1">
              <a:buNone/>
            </a:pPr>
            <a:r>
              <a:rPr lang="fa-IR" dirty="0" smtClean="0">
                <a:cs typeface="Badr" pitchFamily="2" charset="-78"/>
              </a:rPr>
              <a:t> </a:t>
            </a:r>
            <a:r>
              <a:rPr lang="fa-IR" dirty="0" smtClean="0">
                <a:cs typeface="Badr" pitchFamily="2" charset="-78"/>
              </a:rPr>
              <a:t>اهداف مقيد سازي </a:t>
            </a:r>
            <a:r>
              <a:rPr lang="fa-IR" dirty="0" smtClean="0">
                <a:cs typeface="Badr" pitchFamily="2" charset="-78"/>
              </a:rPr>
              <a:t>حيوانات</a:t>
            </a:r>
            <a:endParaRPr lang="en-US" dirty="0" smtClean="0">
              <a:cs typeface="Badr" pitchFamily="2" charset="-78"/>
            </a:endParaRPr>
          </a:p>
          <a:p>
            <a:pPr algn="r" rtl="1">
              <a:buNone/>
            </a:pPr>
            <a:endParaRPr lang="fa-IR" dirty="0" smtClean="0">
              <a:cs typeface="Badr" pitchFamily="2" charset="-78"/>
            </a:endParaRPr>
          </a:p>
          <a:p>
            <a:pPr algn="ctr" rtl="1">
              <a:buFont typeface="Wingdings" pitchFamily="2" charset="2"/>
              <a:buChar char="ü"/>
            </a:pPr>
            <a:r>
              <a:rPr lang="fa-IR" dirty="0" smtClean="0">
                <a:cs typeface="Badr" pitchFamily="2" charset="-78"/>
              </a:rPr>
              <a:t> اهداف كلي </a:t>
            </a:r>
            <a:endParaRPr lang="en-US" dirty="0" smtClean="0">
              <a:cs typeface="Badr" pitchFamily="2" charset="-78"/>
            </a:endParaRPr>
          </a:p>
          <a:p>
            <a:pPr algn="ctr" rtl="1">
              <a:buFont typeface="Wingdings" pitchFamily="2" charset="2"/>
              <a:buChar char="ü"/>
            </a:pPr>
            <a:endParaRPr lang="fa-IR" dirty="0" smtClean="0">
              <a:cs typeface="Badr" pitchFamily="2" charset="-78"/>
            </a:endParaRPr>
          </a:p>
          <a:p>
            <a:pPr algn="r" rtl="1">
              <a:buNone/>
            </a:pPr>
            <a:r>
              <a:rPr lang="fa-IR" dirty="0" smtClean="0">
                <a:cs typeface="Badr" pitchFamily="2" charset="-78"/>
              </a:rPr>
              <a:t>   1) عدم وارد شدن آسيب و ضربه به حيوان با اعمال زور و قدرت</a:t>
            </a:r>
          </a:p>
          <a:p>
            <a:pPr algn="r" rtl="1">
              <a:buNone/>
            </a:pPr>
            <a:r>
              <a:rPr lang="fa-IR" dirty="0" smtClean="0">
                <a:cs typeface="Badr" pitchFamily="2" charset="-78"/>
              </a:rPr>
              <a:t>  2) عدم وارد شدن آسيب به دكتر دامپزشك و عامل مقيدكننده</a:t>
            </a:r>
          </a:p>
          <a:p>
            <a:pPr algn="r" rtl="1">
              <a:buNone/>
            </a:pPr>
            <a:endParaRPr lang="fa-IR" dirty="0" smtClean="0">
              <a:cs typeface="Badr" pitchFamily="2" charset="-78"/>
            </a:endParaRPr>
          </a:p>
          <a:p>
            <a:pPr algn="r" rtl="1">
              <a:buNone/>
            </a:pPr>
            <a:endParaRPr lang="fa-IR" dirty="0" smtClean="0">
              <a:cs typeface="Badr" pitchFamily="2" charset="-78"/>
            </a:endParaRPr>
          </a:p>
          <a:p>
            <a:pPr algn="r" rtl="1">
              <a:buNone/>
            </a:pPr>
            <a:endParaRPr lang="fa-IR" dirty="0" smtClean="0">
              <a:cs typeface="Badr" pitchFamily="2" charset="-78"/>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nodeType="clickEffect">
                                  <p:stCondLst>
                                    <p:cond delay="0"/>
                                  </p:stCondLst>
                                  <p:childTnLst>
                                    <p:set>
                                      <p:cBhvr>
                                        <p:cTn id="6" dur="1" fill="hold">
                                          <p:stCondLst>
                                            <p:cond delay="0"/>
                                          </p:stCondLst>
                                        </p:cTn>
                                        <p:tgtEl>
                                          <p:spTgt spid="7">
                                            <p:txEl>
                                              <p:pRg st="1" end="1"/>
                                            </p:txEl>
                                          </p:spTgt>
                                        </p:tgtEl>
                                        <p:attrNameLst>
                                          <p:attrName>style.visibility</p:attrName>
                                        </p:attrNameLst>
                                      </p:cBhvr>
                                      <p:to>
                                        <p:strVal val="visible"/>
                                      </p:to>
                                    </p:set>
                                    <p:anim calcmode="lin" valueType="num">
                                      <p:cBhvr>
                                        <p:cTn id="7" dur="1000" fill="hold"/>
                                        <p:tgtEl>
                                          <p:spTgt spid="7">
                                            <p:txEl>
                                              <p:pRg st="1" end="1"/>
                                            </p:txEl>
                                          </p:spTgt>
                                        </p:tgtEl>
                                        <p:attrNameLst>
                                          <p:attrName>ppt_w</p:attrName>
                                        </p:attrNameLst>
                                      </p:cBhvr>
                                      <p:tavLst>
                                        <p:tav tm="0">
                                          <p:val>
                                            <p:fltVal val="0"/>
                                          </p:val>
                                        </p:tav>
                                        <p:tav tm="100000">
                                          <p:val>
                                            <p:strVal val="#ppt_w"/>
                                          </p:val>
                                        </p:tav>
                                      </p:tavLst>
                                    </p:anim>
                                    <p:anim calcmode="lin" valueType="num">
                                      <p:cBhvr>
                                        <p:cTn id="8" dur="1000" fill="hold"/>
                                        <p:tgtEl>
                                          <p:spTgt spid="7">
                                            <p:txEl>
                                              <p:pRg st="1" end="1"/>
                                            </p:txEl>
                                          </p:spTgt>
                                        </p:tgtEl>
                                        <p:attrNameLst>
                                          <p:attrName>ppt_h</p:attrName>
                                        </p:attrNameLst>
                                      </p:cBhvr>
                                      <p:tavLst>
                                        <p:tav tm="0">
                                          <p:val>
                                            <p:fltVal val="0"/>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23" presetClass="entr" presetSubtype="16" fill="hold" nodeType="clickEffect">
                                  <p:stCondLst>
                                    <p:cond delay="0"/>
                                  </p:stCondLst>
                                  <p:childTnLst>
                                    <p:set>
                                      <p:cBhvr>
                                        <p:cTn id="12" dur="1" fill="hold">
                                          <p:stCondLst>
                                            <p:cond delay="0"/>
                                          </p:stCondLst>
                                        </p:cTn>
                                        <p:tgtEl>
                                          <p:spTgt spid="7">
                                            <p:txEl>
                                              <p:pRg st="3" end="3"/>
                                            </p:txEl>
                                          </p:spTgt>
                                        </p:tgtEl>
                                        <p:attrNameLst>
                                          <p:attrName>style.visibility</p:attrName>
                                        </p:attrNameLst>
                                      </p:cBhvr>
                                      <p:to>
                                        <p:strVal val="visible"/>
                                      </p:to>
                                    </p:set>
                                    <p:anim calcmode="lin" valueType="num">
                                      <p:cBhvr>
                                        <p:cTn id="13" dur="500" fill="hold"/>
                                        <p:tgtEl>
                                          <p:spTgt spid="7">
                                            <p:txEl>
                                              <p:pRg st="3" end="3"/>
                                            </p:txEl>
                                          </p:spTgt>
                                        </p:tgtEl>
                                        <p:attrNameLst>
                                          <p:attrName>ppt_w</p:attrName>
                                        </p:attrNameLst>
                                      </p:cBhvr>
                                      <p:tavLst>
                                        <p:tav tm="0">
                                          <p:val>
                                            <p:fltVal val="0"/>
                                          </p:val>
                                        </p:tav>
                                        <p:tav tm="100000">
                                          <p:val>
                                            <p:strVal val="#ppt_w"/>
                                          </p:val>
                                        </p:tav>
                                      </p:tavLst>
                                    </p:anim>
                                    <p:anim calcmode="lin" valueType="num">
                                      <p:cBhvr>
                                        <p:cTn id="14" dur="500" fill="hold"/>
                                        <p:tgtEl>
                                          <p:spTgt spid="7">
                                            <p:txEl>
                                              <p:pRg st="3" end="3"/>
                                            </p:txEl>
                                          </p:spTgt>
                                        </p:tgtEl>
                                        <p:attrNameLst>
                                          <p:attrName>ppt_h</p:attrName>
                                        </p:attrNameLst>
                                      </p:cBhvr>
                                      <p:tavLst>
                                        <p:tav tm="0">
                                          <p:val>
                                            <p:fltVal val="0"/>
                                          </p:val>
                                        </p:tav>
                                        <p:tav tm="100000">
                                          <p:val>
                                            <p:strVal val="#ppt_h"/>
                                          </p:val>
                                        </p:tav>
                                      </p:tavLst>
                                    </p:anim>
                                  </p:childTnLst>
                                </p:cTn>
                              </p:par>
                            </p:childTnLst>
                          </p:cTn>
                        </p:par>
                      </p:childTnLst>
                    </p:cTn>
                  </p:par>
                  <p:par>
                    <p:cTn id="15" fill="hold">
                      <p:stCondLst>
                        <p:cond delay="indefinite"/>
                      </p:stCondLst>
                      <p:childTnLst>
                        <p:par>
                          <p:cTn id="16" fill="hold">
                            <p:stCondLst>
                              <p:cond delay="0"/>
                            </p:stCondLst>
                            <p:childTnLst>
                              <p:par>
                                <p:cTn id="17" presetID="23" presetClass="entr" presetSubtype="16" fill="hold" nodeType="clickEffect">
                                  <p:stCondLst>
                                    <p:cond delay="0"/>
                                  </p:stCondLst>
                                  <p:childTnLst>
                                    <p:set>
                                      <p:cBhvr>
                                        <p:cTn id="18" dur="1" fill="hold">
                                          <p:stCondLst>
                                            <p:cond delay="0"/>
                                          </p:stCondLst>
                                        </p:cTn>
                                        <p:tgtEl>
                                          <p:spTgt spid="7">
                                            <p:txEl>
                                              <p:pRg st="5" end="5"/>
                                            </p:txEl>
                                          </p:spTgt>
                                        </p:tgtEl>
                                        <p:attrNameLst>
                                          <p:attrName>style.visibility</p:attrName>
                                        </p:attrNameLst>
                                      </p:cBhvr>
                                      <p:to>
                                        <p:strVal val="visible"/>
                                      </p:to>
                                    </p:set>
                                    <p:anim calcmode="lin" valueType="num">
                                      <p:cBhvr>
                                        <p:cTn id="19" dur="500" fill="hold"/>
                                        <p:tgtEl>
                                          <p:spTgt spid="7">
                                            <p:txEl>
                                              <p:pRg st="5" end="5"/>
                                            </p:txEl>
                                          </p:spTgt>
                                        </p:tgtEl>
                                        <p:attrNameLst>
                                          <p:attrName>ppt_w</p:attrName>
                                        </p:attrNameLst>
                                      </p:cBhvr>
                                      <p:tavLst>
                                        <p:tav tm="0">
                                          <p:val>
                                            <p:fltVal val="0"/>
                                          </p:val>
                                        </p:tav>
                                        <p:tav tm="100000">
                                          <p:val>
                                            <p:strVal val="#ppt_w"/>
                                          </p:val>
                                        </p:tav>
                                      </p:tavLst>
                                    </p:anim>
                                    <p:anim calcmode="lin" valueType="num">
                                      <p:cBhvr>
                                        <p:cTn id="20" dur="500" fill="hold"/>
                                        <p:tgtEl>
                                          <p:spTgt spid="7">
                                            <p:txEl>
                                              <p:pRg st="5" end="5"/>
                                            </p:txEl>
                                          </p:spTgt>
                                        </p:tgtEl>
                                        <p:attrNameLst>
                                          <p:attrName>ppt_h</p:attrName>
                                        </p:attrNameLst>
                                      </p:cBhvr>
                                      <p:tavLst>
                                        <p:tav tm="0">
                                          <p:val>
                                            <p:fltVal val="0"/>
                                          </p:val>
                                        </p:tav>
                                        <p:tav tm="100000">
                                          <p:val>
                                            <p:strVal val="#ppt_h"/>
                                          </p:val>
                                        </p:tav>
                                      </p:tavLst>
                                    </p:anim>
                                  </p:childTnLst>
                                </p:cTn>
                              </p:par>
                            </p:childTnLst>
                          </p:cTn>
                        </p:par>
                      </p:childTnLst>
                    </p:cTn>
                  </p:par>
                  <p:par>
                    <p:cTn id="21" fill="hold">
                      <p:stCondLst>
                        <p:cond delay="indefinite"/>
                      </p:stCondLst>
                      <p:childTnLst>
                        <p:par>
                          <p:cTn id="22" fill="hold">
                            <p:stCondLst>
                              <p:cond delay="0"/>
                            </p:stCondLst>
                            <p:childTnLst>
                              <p:par>
                                <p:cTn id="23" presetID="23" presetClass="entr" presetSubtype="16" fill="hold" nodeType="clickEffect">
                                  <p:stCondLst>
                                    <p:cond delay="0"/>
                                  </p:stCondLst>
                                  <p:childTnLst>
                                    <p:set>
                                      <p:cBhvr>
                                        <p:cTn id="24" dur="1" fill="hold">
                                          <p:stCondLst>
                                            <p:cond delay="0"/>
                                          </p:stCondLst>
                                        </p:cTn>
                                        <p:tgtEl>
                                          <p:spTgt spid="7">
                                            <p:txEl>
                                              <p:pRg st="6" end="6"/>
                                            </p:txEl>
                                          </p:spTgt>
                                        </p:tgtEl>
                                        <p:attrNameLst>
                                          <p:attrName>style.visibility</p:attrName>
                                        </p:attrNameLst>
                                      </p:cBhvr>
                                      <p:to>
                                        <p:strVal val="visible"/>
                                      </p:to>
                                    </p:set>
                                    <p:anim calcmode="lin" valueType="num">
                                      <p:cBhvr>
                                        <p:cTn id="25" dur="500" fill="hold"/>
                                        <p:tgtEl>
                                          <p:spTgt spid="7">
                                            <p:txEl>
                                              <p:pRg st="6" end="6"/>
                                            </p:txEl>
                                          </p:spTgt>
                                        </p:tgtEl>
                                        <p:attrNameLst>
                                          <p:attrName>ppt_w</p:attrName>
                                        </p:attrNameLst>
                                      </p:cBhvr>
                                      <p:tavLst>
                                        <p:tav tm="0">
                                          <p:val>
                                            <p:fltVal val="0"/>
                                          </p:val>
                                        </p:tav>
                                        <p:tav tm="100000">
                                          <p:val>
                                            <p:strVal val="#ppt_w"/>
                                          </p:val>
                                        </p:tav>
                                      </p:tavLst>
                                    </p:anim>
                                    <p:anim calcmode="lin" valueType="num">
                                      <p:cBhvr>
                                        <p:cTn id="26" dur="500" fill="hold"/>
                                        <p:tgtEl>
                                          <p:spTgt spid="7">
                                            <p:txEl>
                                              <p:pRg st="6" end="6"/>
                                            </p:txEl>
                                          </p:spTgt>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8596" y="357166"/>
            <a:ext cx="8229600" cy="928694"/>
          </a:xfrm>
        </p:spPr>
        <p:txBody>
          <a:bodyPr/>
          <a:lstStyle/>
          <a:p>
            <a:r>
              <a:rPr lang="fa-IR" dirty="0" smtClean="0">
                <a:cs typeface="Badr" pitchFamily="2" charset="-78"/>
              </a:rPr>
              <a:t>كليات</a:t>
            </a:r>
            <a:endParaRPr lang="en-US" dirty="0">
              <a:cs typeface="Badr" pitchFamily="2" charset="-78"/>
            </a:endParaRPr>
          </a:p>
        </p:txBody>
      </p:sp>
      <p:sp>
        <p:nvSpPr>
          <p:cNvPr id="7" name="Content Placeholder 6"/>
          <p:cNvSpPr>
            <a:spLocks noGrp="1"/>
          </p:cNvSpPr>
          <p:nvPr>
            <p:ph idx="1"/>
          </p:nvPr>
        </p:nvSpPr>
        <p:spPr>
          <a:xfrm>
            <a:off x="500034" y="1500174"/>
            <a:ext cx="8229600" cy="4857784"/>
          </a:xfrm>
        </p:spPr>
        <p:txBody>
          <a:bodyPr>
            <a:normAutofit/>
          </a:bodyPr>
          <a:lstStyle/>
          <a:p>
            <a:pPr algn="ctr" rtl="1">
              <a:buFont typeface="Wingdings" pitchFamily="2" charset="2"/>
              <a:buChar char="ü"/>
            </a:pPr>
            <a:r>
              <a:rPr lang="fa-IR" dirty="0" smtClean="0">
                <a:cs typeface="Badr" pitchFamily="2" charset="-78"/>
              </a:rPr>
              <a:t>اهداف اختصاصي</a:t>
            </a:r>
            <a:endParaRPr lang="en-US" dirty="0" smtClean="0">
              <a:cs typeface="Badr" pitchFamily="2" charset="-78"/>
            </a:endParaRPr>
          </a:p>
          <a:p>
            <a:pPr marL="514350" indent="-514350" algn="r" rtl="1">
              <a:buFont typeface="+mj-lt"/>
              <a:buAutoNum type="arabicParenR"/>
            </a:pPr>
            <a:r>
              <a:rPr lang="fa-IR" dirty="0" smtClean="0">
                <a:cs typeface="Badr" pitchFamily="2" charset="-78"/>
              </a:rPr>
              <a:t>تسهيل در معاينات فيزيكي</a:t>
            </a:r>
          </a:p>
          <a:p>
            <a:pPr marL="514350" indent="-514350" algn="r" rtl="1">
              <a:buFont typeface="+mj-lt"/>
              <a:buAutoNum type="arabicParenR"/>
            </a:pPr>
            <a:r>
              <a:rPr lang="fa-IR" dirty="0" smtClean="0">
                <a:cs typeface="Badr" pitchFamily="2" charset="-78"/>
              </a:rPr>
              <a:t>انجام اقدامات درماني در نقاط مختلف بدن </a:t>
            </a:r>
          </a:p>
          <a:p>
            <a:pPr marL="514350" indent="-514350" algn="r" rtl="1">
              <a:buFont typeface="+mj-lt"/>
              <a:buAutoNum type="arabicParenR"/>
            </a:pPr>
            <a:r>
              <a:rPr lang="fa-IR" dirty="0" smtClean="0">
                <a:cs typeface="Badr" pitchFamily="2" charset="-78"/>
              </a:rPr>
              <a:t>بانداژ كردن </a:t>
            </a:r>
          </a:p>
          <a:p>
            <a:pPr marL="514350" indent="-514350" algn="r" rtl="1">
              <a:buFont typeface="+mj-lt"/>
              <a:buAutoNum type="arabicParenR"/>
            </a:pPr>
            <a:r>
              <a:rPr lang="fa-IR" dirty="0" smtClean="0">
                <a:cs typeface="Badr" pitchFamily="2" charset="-78"/>
              </a:rPr>
              <a:t>جلوگيري از بازكردن پانسمان محلهاي عمل جراحي بخيه ها و...</a:t>
            </a:r>
          </a:p>
          <a:p>
            <a:pPr marL="514350" indent="-514350" algn="r" rtl="1">
              <a:buFont typeface="+mj-lt"/>
              <a:buAutoNum type="arabicParenR"/>
            </a:pPr>
            <a:r>
              <a:rPr lang="fa-IR" dirty="0" smtClean="0">
                <a:cs typeface="Badr" pitchFamily="2" charset="-78"/>
              </a:rPr>
              <a:t>انجام اقدامات خاص مانند كاتتر گذاري دستگاه ادراري</a:t>
            </a:r>
          </a:p>
          <a:p>
            <a:pPr marL="514350" indent="-514350" algn="r" rtl="1">
              <a:buFont typeface="+mj-lt"/>
              <a:buAutoNum type="arabicParenR"/>
            </a:pPr>
            <a:r>
              <a:rPr lang="fa-IR" dirty="0" smtClean="0">
                <a:cs typeface="Badr" pitchFamily="2" charset="-78"/>
              </a:rPr>
              <a:t>جلوگيري از گاز گرفتن و حمله حيوان به دامپزشك يا عامل </a:t>
            </a:r>
          </a:p>
          <a:p>
            <a:pPr marL="514350" indent="-514350" algn="r" rtl="1">
              <a:buFont typeface="+mj-lt"/>
              <a:buAutoNum type="arabicParenR"/>
            </a:pPr>
            <a:r>
              <a:rPr lang="fa-IR" dirty="0" smtClean="0">
                <a:cs typeface="Badr" pitchFamily="2" charset="-78"/>
              </a:rPr>
              <a:t>جلوگيري از صدمه به وسايل و تجهيزات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6" presetClass="entr" presetSubtype="0" fill="hold" nodeType="clickEffect">
                                  <p:stCondLst>
                                    <p:cond delay="0"/>
                                  </p:stCondLst>
                                  <p:iterate type="lt">
                                    <p:tmPct val="10000"/>
                                  </p:iterate>
                                  <p:childTnLst>
                                    <p:set>
                                      <p:cBhvr>
                                        <p:cTn id="6" dur="1" fill="hold">
                                          <p:stCondLst>
                                            <p:cond delay="0"/>
                                          </p:stCondLst>
                                        </p:cTn>
                                        <p:tgtEl>
                                          <p:spTgt spid="7">
                                            <p:txEl>
                                              <p:pRg st="0" end="0"/>
                                            </p:txEl>
                                          </p:spTgt>
                                        </p:tgtEl>
                                        <p:attrNameLst>
                                          <p:attrName>style.visibility</p:attrName>
                                        </p:attrNameLst>
                                      </p:cBhvr>
                                      <p:to>
                                        <p:strVal val="visible"/>
                                      </p:to>
                                    </p:set>
                                    <p:anim by="(-#ppt_w*2)" calcmode="lin" valueType="num">
                                      <p:cBhvr rctx="PPT">
                                        <p:cTn id="7" dur="500" autoRev="1" fill="hold">
                                          <p:stCondLst>
                                            <p:cond delay="0"/>
                                          </p:stCondLst>
                                        </p:cTn>
                                        <p:tgtEl>
                                          <p:spTgt spid="7">
                                            <p:txEl>
                                              <p:pRg st="0" end="0"/>
                                            </p:txEl>
                                          </p:spTgt>
                                        </p:tgtEl>
                                        <p:attrNameLst>
                                          <p:attrName>ppt_w</p:attrName>
                                        </p:attrNameLst>
                                      </p:cBhvr>
                                    </p:anim>
                                    <p:anim by="(#ppt_w*0.50)" calcmode="lin" valueType="num">
                                      <p:cBhvr>
                                        <p:cTn id="8" dur="500" decel="50000" autoRev="1" fill="hold">
                                          <p:stCondLst>
                                            <p:cond delay="0"/>
                                          </p:stCondLst>
                                        </p:cTn>
                                        <p:tgtEl>
                                          <p:spTgt spid="7">
                                            <p:txEl>
                                              <p:pRg st="0" end="0"/>
                                            </p:txEl>
                                          </p:spTgt>
                                        </p:tgtEl>
                                        <p:attrNameLst>
                                          <p:attrName>ppt_x</p:attrName>
                                        </p:attrNameLst>
                                      </p:cBhvr>
                                    </p:anim>
                                    <p:anim from="(-#ppt_h/2)" to="(#ppt_y)" calcmode="lin" valueType="num">
                                      <p:cBhvr>
                                        <p:cTn id="9" dur="1000" fill="hold">
                                          <p:stCondLst>
                                            <p:cond delay="0"/>
                                          </p:stCondLst>
                                        </p:cTn>
                                        <p:tgtEl>
                                          <p:spTgt spid="7">
                                            <p:txEl>
                                              <p:pRg st="0" end="0"/>
                                            </p:txEl>
                                          </p:spTgt>
                                        </p:tgtEl>
                                        <p:attrNameLst>
                                          <p:attrName>ppt_y</p:attrName>
                                        </p:attrNameLst>
                                      </p:cBhvr>
                                    </p:anim>
                                    <p:animRot by="21600000">
                                      <p:cBhvr>
                                        <p:cTn id="10" dur="1000" fill="hold">
                                          <p:stCondLst>
                                            <p:cond delay="0"/>
                                          </p:stCondLst>
                                        </p:cTn>
                                        <p:tgtEl>
                                          <p:spTgt spid="7">
                                            <p:txEl>
                                              <p:pRg st="0" end="0"/>
                                            </p:txEl>
                                          </p:spTgt>
                                        </p:tgtEl>
                                        <p:attrNameLst>
                                          <p:attrName>r</p:attrName>
                                        </p:attrNameLst>
                                      </p:cBhvr>
                                    </p:animRot>
                                  </p:childTnLst>
                                </p:cTn>
                              </p:par>
                            </p:childTnLst>
                          </p:cTn>
                        </p:par>
                      </p:childTnLst>
                    </p:cTn>
                  </p:par>
                  <p:par>
                    <p:cTn id="11" fill="hold">
                      <p:stCondLst>
                        <p:cond delay="indefinite"/>
                      </p:stCondLst>
                      <p:childTnLst>
                        <p:par>
                          <p:cTn id="12" fill="hold">
                            <p:stCondLst>
                              <p:cond delay="0"/>
                            </p:stCondLst>
                            <p:childTnLst>
                              <p:par>
                                <p:cTn id="13" presetID="30" presetClass="entr" presetSubtype="0" fill="hold" nodeType="clickEffect">
                                  <p:stCondLst>
                                    <p:cond delay="0"/>
                                  </p:stCondLst>
                                  <p:iterate type="lt">
                                    <p:tmPct val="0"/>
                                  </p:iterate>
                                  <p:childTnLst>
                                    <p:set>
                                      <p:cBhvr>
                                        <p:cTn id="14" dur="1" fill="hold">
                                          <p:stCondLst>
                                            <p:cond delay="0"/>
                                          </p:stCondLst>
                                        </p:cTn>
                                        <p:tgtEl>
                                          <p:spTgt spid="7">
                                            <p:txEl>
                                              <p:pRg st="1" end="1"/>
                                            </p:txEl>
                                          </p:spTgt>
                                        </p:tgtEl>
                                        <p:attrNameLst>
                                          <p:attrName>style.visibility</p:attrName>
                                        </p:attrNameLst>
                                      </p:cBhvr>
                                      <p:to>
                                        <p:strVal val="visible"/>
                                      </p:to>
                                    </p:set>
                                    <p:animEffect transition="in" filter="fade">
                                      <p:cBhvr>
                                        <p:cTn id="15" dur="800" decel="100000"/>
                                        <p:tgtEl>
                                          <p:spTgt spid="7">
                                            <p:txEl>
                                              <p:pRg st="1" end="1"/>
                                            </p:txEl>
                                          </p:spTgt>
                                        </p:tgtEl>
                                      </p:cBhvr>
                                    </p:animEffect>
                                    <p:anim calcmode="lin" valueType="num">
                                      <p:cBhvr>
                                        <p:cTn id="16" dur="800" decel="100000" fill="hold"/>
                                        <p:tgtEl>
                                          <p:spTgt spid="7">
                                            <p:txEl>
                                              <p:pRg st="1" end="1"/>
                                            </p:txEl>
                                          </p:spTgt>
                                        </p:tgtEl>
                                        <p:attrNameLst>
                                          <p:attrName>style.rotation</p:attrName>
                                        </p:attrNameLst>
                                      </p:cBhvr>
                                      <p:tavLst>
                                        <p:tav tm="0">
                                          <p:val>
                                            <p:fltVal val="-90"/>
                                          </p:val>
                                        </p:tav>
                                        <p:tav tm="100000">
                                          <p:val>
                                            <p:fltVal val="0"/>
                                          </p:val>
                                        </p:tav>
                                      </p:tavLst>
                                    </p:anim>
                                    <p:anim calcmode="lin" valueType="num">
                                      <p:cBhvr>
                                        <p:cTn id="17" dur="800" decel="100000" fill="hold"/>
                                        <p:tgtEl>
                                          <p:spTgt spid="7">
                                            <p:txEl>
                                              <p:pRg st="1" end="1"/>
                                            </p:txEl>
                                          </p:spTgt>
                                        </p:tgtEl>
                                        <p:attrNameLst>
                                          <p:attrName>ppt_x</p:attrName>
                                        </p:attrNameLst>
                                      </p:cBhvr>
                                      <p:tavLst>
                                        <p:tav tm="0">
                                          <p:val>
                                            <p:strVal val="#ppt_x+0.4"/>
                                          </p:val>
                                        </p:tav>
                                        <p:tav tm="100000">
                                          <p:val>
                                            <p:strVal val="#ppt_x-0.05"/>
                                          </p:val>
                                        </p:tav>
                                      </p:tavLst>
                                    </p:anim>
                                    <p:anim calcmode="lin" valueType="num">
                                      <p:cBhvr>
                                        <p:cTn id="18" dur="800" decel="100000" fill="hold"/>
                                        <p:tgtEl>
                                          <p:spTgt spid="7">
                                            <p:txEl>
                                              <p:pRg st="1" end="1"/>
                                            </p:txEl>
                                          </p:spTgt>
                                        </p:tgtEl>
                                        <p:attrNameLst>
                                          <p:attrName>ppt_y</p:attrName>
                                        </p:attrNameLst>
                                      </p:cBhvr>
                                      <p:tavLst>
                                        <p:tav tm="0">
                                          <p:val>
                                            <p:strVal val="#ppt_y-0.4"/>
                                          </p:val>
                                        </p:tav>
                                        <p:tav tm="100000">
                                          <p:val>
                                            <p:strVal val="#ppt_y+0.1"/>
                                          </p:val>
                                        </p:tav>
                                      </p:tavLst>
                                    </p:anim>
                                    <p:anim calcmode="lin" valueType="num">
                                      <p:cBhvr>
                                        <p:cTn id="19" dur="200" accel="100000" fill="hold">
                                          <p:stCondLst>
                                            <p:cond delay="800"/>
                                          </p:stCondLst>
                                        </p:cTn>
                                        <p:tgtEl>
                                          <p:spTgt spid="7">
                                            <p:txEl>
                                              <p:pRg st="1" end="1"/>
                                            </p:txEl>
                                          </p:spTgt>
                                        </p:tgtEl>
                                        <p:attrNameLst>
                                          <p:attrName>ppt_x</p:attrName>
                                        </p:attrNameLst>
                                      </p:cBhvr>
                                      <p:tavLst>
                                        <p:tav tm="0">
                                          <p:val>
                                            <p:strVal val="#ppt_x-0.05"/>
                                          </p:val>
                                        </p:tav>
                                        <p:tav tm="100000">
                                          <p:val>
                                            <p:strVal val="#ppt_x"/>
                                          </p:val>
                                        </p:tav>
                                      </p:tavLst>
                                    </p:anim>
                                    <p:anim calcmode="lin" valueType="num">
                                      <p:cBhvr>
                                        <p:cTn id="20" dur="200" accel="100000" fill="hold">
                                          <p:stCondLst>
                                            <p:cond delay="800"/>
                                          </p:stCondLst>
                                        </p:cTn>
                                        <p:tgtEl>
                                          <p:spTgt spid="7">
                                            <p:txEl>
                                              <p:pRg st="1" end="1"/>
                                            </p:txEl>
                                          </p:spTgt>
                                        </p:tgtEl>
                                        <p:attrNameLst>
                                          <p:attrName>ppt_y</p:attrName>
                                        </p:attrNameLst>
                                      </p:cBhvr>
                                      <p:tavLst>
                                        <p:tav tm="0">
                                          <p:val>
                                            <p:strVal val="#ppt_y+0.1"/>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30" presetClass="entr" presetSubtype="0" fill="hold" nodeType="clickEffect">
                                  <p:stCondLst>
                                    <p:cond delay="0"/>
                                  </p:stCondLst>
                                  <p:childTnLst>
                                    <p:set>
                                      <p:cBhvr>
                                        <p:cTn id="24" dur="1" fill="hold">
                                          <p:stCondLst>
                                            <p:cond delay="0"/>
                                          </p:stCondLst>
                                        </p:cTn>
                                        <p:tgtEl>
                                          <p:spTgt spid="7">
                                            <p:txEl>
                                              <p:pRg st="2" end="2"/>
                                            </p:txEl>
                                          </p:spTgt>
                                        </p:tgtEl>
                                        <p:attrNameLst>
                                          <p:attrName>style.visibility</p:attrName>
                                        </p:attrNameLst>
                                      </p:cBhvr>
                                      <p:to>
                                        <p:strVal val="visible"/>
                                      </p:to>
                                    </p:set>
                                    <p:animEffect transition="in" filter="fade">
                                      <p:cBhvr>
                                        <p:cTn id="25" dur="800" decel="100000"/>
                                        <p:tgtEl>
                                          <p:spTgt spid="7">
                                            <p:txEl>
                                              <p:pRg st="2" end="2"/>
                                            </p:txEl>
                                          </p:spTgt>
                                        </p:tgtEl>
                                      </p:cBhvr>
                                    </p:animEffect>
                                    <p:anim calcmode="lin" valueType="num">
                                      <p:cBhvr>
                                        <p:cTn id="26" dur="800" decel="100000" fill="hold"/>
                                        <p:tgtEl>
                                          <p:spTgt spid="7">
                                            <p:txEl>
                                              <p:pRg st="2" end="2"/>
                                            </p:txEl>
                                          </p:spTgt>
                                        </p:tgtEl>
                                        <p:attrNameLst>
                                          <p:attrName>style.rotation</p:attrName>
                                        </p:attrNameLst>
                                      </p:cBhvr>
                                      <p:tavLst>
                                        <p:tav tm="0">
                                          <p:val>
                                            <p:fltVal val="-90"/>
                                          </p:val>
                                        </p:tav>
                                        <p:tav tm="100000">
                                          <p:val>
                                            <p:fltVal val="0"/>
                                          </p:val>
                                        </p:tav>
                                      </p:tavLst>
                                    </p:anim>
                                    <p:anim calcmode="lin" valueType="num">
                                      <p:cBhvr>
                                        <p:cTn id="27" dur="800" decel="100000" fill="hold"/>
                                        <p:tgtEl>
                                          <p:spTgt spid="7">
                                            <p:txEl>
                                              <p:pRg st="2" end="2"/>
                                            </p:txEl>
                                          </p:spTgt>
                                        </p:tgtEl>
                                        <p:attrNameLst>
                                          <p:attrName>ppt_x</p:attrName>
                                        </p:attrNameLst>
                                      </p:cBhvr>
                                      <p:tavLst>
                                        <p:tav tm="0">
                                          <p:val>
                                            <p:strVal val="#ppt_x+0.4"/>
                                          </p:val>
                                        </p:tav>
                                        <p:tav tm="100000">
                                          <p:val>
                                            <p:strVal val="#ppt_x-0.05"/>
                                          </p:val>
                                        </p:tav>
                                      </p:tavLst>
                                    </p:anim>
                                    <p:anim calcmode="lin" valueType="num">
                                      <p:cBhvr>
                                        <p:cTn id="28" dur="800" decel="100000" fill="hold"/>
                                        <p:tgtEl>
                                          <p:spTgt spid="7">
                                            <p:txEl>
                                              <p:pRg st="2" end="2"/>
                                            </p:txEl>
                                          </p:spTgt>
                                        </p:tgtEl>
                                        <p:attrNameLst>
                                          <p:attrName>ppt_y</p:attrName>
                                        </p:attrNameLst>
                                      </p:cBhvr>
                                      <p:tavLst>
                                        <p:tav tm="0">
                                          <p:val>
                                            <p:strVal val="#ppt_y-0.4"/>
                                          </p:val>
                                        </p:tav>
                                        <p:tav tm="100000">
                                          <p:val>
                                            <p:strVal val="#ppt_y+0.1"/>
                                          </p:val>
                                        </p:tav>
                                      </p:tavLst>
                                    </p:anim>
                                    <p:anim calcmode="lin" valueType="num">
                                      <p:cBhvr>
                                        <p:cTn id="29" dur="200" accel="100000" fill="hold">
                                          <p:stCondLst>
                                            <p:cond delay="800"/>
                                          </p:stCondLst>
                                        </p:cTn>
                                        <p:tgtEl>
                                          <p:spTgt spid="7">
                                            <p:txEl>
                                              <p:pRg st="2" end="2"/>
                                            </p:txEl>
                                          </p:spTgt>
                                        </p:tgtEl>
                                        <p:attrNameLst>
                                          <p:attrName>ppt_x</p:attrName>
                                        </p:attrNameLst>
                                      </p:cBhvr>
                                      <p:tavLst>
                                        <p:tav tm="0">
                                          <p:val>
                                            <p:strVal val="#ppt_x-0.05"/>
                                          </p:val>
                                        </p:tav>
                                        <p:tav tm="100000">
                                          <p:val>
                                            <p:strVal val="#ppt_x"/>
                                          </p:val>
                                        </p:tav>
                                      </p:tavLst>
                                    </p:anim>
                                    <p:anim calcmode="lin" valueType="num">
                                      <p:cBhvr>
                                        <p:cTn id="30" dur="200" accel="100000" fill="hold">
                                          <p:stCondLst>
                                            <p:cond delay="800"/>
                                          </p:stCondLst>
                                        </p:cTn>
                                        <p:tgtEl>
                                          <p:spTgt spid="7">
                                            <p:txEl>
                                              <p:pRg st="2" end="2"/>
                                            </p:txEl>
                                          </p:spTgt>
                                        </p:tgtEl>
                                        <p:attrNameLst>
                                          <p:attrName>ppt_y</p:attrName>
                                        </p:attrNameLst>
                                      </p:cBhvr>
                                      <p:tavLst>
                                        <p:tav tm="0">
                                          <p:val>
                                            <p:strVal val="#ppt_y+0.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30" presetClass="entr" presetSubtype="0" fill="hold" nodeType="clickEffect">
                                  <p:stCondLst>
                                    <p:cond delay="0"/>
                                  </p:stCondLst>
                                  <p:childTnLst>
                                    <p:set>
                                      <p:cBhvr>
                                        <p:cTn id="34" dur="1" fill="hold">
                                          <p:stCondLst>
                                            <p:cond delay="0"/>
                                          </p:stCondLst>
                                        </p:cTn>
                                        <p:tgtEl>
                                          <p:spTgt spid="7">
                                            <p:txEl>
                                              <p:pRg st="3" end="3"/>
                                            </p:txEl>
                                          </p:spTgt>
                                        </p:tgtEl>
                                        <p:attrNameLst>
                                          <p:attrName>style.visibility</p:attrName>
                                        </p:attrNameLst>
                                      </p:cBhvr>
                                      <p:to>
                                        <p:strVal val="visible"/>
                                      </p:to>
                                    </p:set>
                                    <p:animEffect transition="in" filter="fade">
                                      <p:cBhvr>
                                        <p:cTn id="35" dur="800" decel="100000"/>
                                        <p:tgtEl>
                                          <p:spTgt spid="7">
                                            <p:txEl>
                                              <p:pRg st="3" end="3"/>
                                            </p:txEl>
                                          </p:spTgt>
                                        </p:tgtEl>
                                      </p:cBhvr>
                                    </p:animEffect>
                                    <p:anim calcmode="lin" valueType="num">
                                      <p:cBhvr>
                                        <p:cTn id="36" dur="800" decel="100000" fill="hold"/>
                                        <p:tgtEl>
                                          <p:spTgt spid="7">
                                            <p:txEl>
                                              <p:pRg st="3" end="3"/>
                                            </p:txEl>
                                          </p:spTgt>
                                        </p:tgtEl>
                                        <p:attrNameLst>
                                          <p:attrName>style.rotation</p:attrName>
                                        </p:attrNameLst>
                                      </p:cBhvr>
                                      <p:tavLst>
                                        <p:tav tm="0">
                                          <p:val>
                                            <p:fltVal val="-90"/>
                                          </p:val>
                                        </p:tav>
                                        <p:tav tm="100000">
                                          <p:val>
                                            <p:fltVal val="0"/>
                                          </p:val>
                                        </p:tav>
                                      </p:tavLst>
                                    </p:anim>
                                    <p:anim calcmode="lin" valueType="num">
                                      <p:cBhvr>
                                        <p:cTn id="37" dur="800" decel="100000" fill="hold"/>
                                        <p:tgtEl>
                                          <p:spTgt spid="7">
                                            <p:txEl>
                                              <p:pRg st="3" end="3"/>
                                            </p:txEl>
                                          </p:spTgt>
                                        </p:tgtEl>
                                        <p:attrNameLst>
                                          <p:attrName>ppt_x</p:attrName>
                                        </p:attrNameLst>
                                      </p:cBhvr>
                                      <p:tavLst>
                                        <p:tav tm="0">
                                          <p:val>
                                            <p:strVal val="#ppt_x+0.4"/>
                                          </p:val>
                                        </p:tav>
                                        <p:tav tm="100000">
                                          <p:val>
                                            <p:strVal val="#ppt_x-0.05"/>
                                          </p:val>
                                        </p:tav>
                                      </p:tavLst>
                                    </p:anim>
                                    <p:anim calcmode="lin" valueType="num">
                                      <p:cBhvr>
                                        <p:cTn id="38" dur="800" decel="100000" fill="hold"/>
                                        <p:tgtEl>
                                          <p:spTgt spid="7">
                                            <p:txEl>
                                              <p:pRg st="3" end="3"/>
                                            </p:txEl>
                                          </p:spTgt>
                                        </p:tgtEl>
                                        <p:attrNameLst>
                                          <p:attrName>ppt_y</p:attrName>
                                        </p:attrNameLst>
                                      </p:cBhvr>
                                      <p:tavLst>
                                        <p:tav tm="0">
                                          <p:val>
                                            <p:strVal val="#ppt_y-0.4"/>
                                          </p:val>
                                        </p:tav>
                                        <p:tav tm="100000">
                                          <p:val>
                                            <p:strVal val="#ppt_y+0.1"/>
                                          </p:val>
                                        </p:tav>
                                      </p:tavLst>
                                    </p:anim>
                                    <p:anim calcmode="lin" valueType="num">
                                      <p:cBhvr>
                                        <p:cTn id="39" dur="200" accel="100000" fill="hold">
                                          <p:stCondLst>
                                            <p:cond delay="800"/>
                                          </p:stCondLst>
                                        </p:cTn>
                                        <p:tgtEl>
                                          <p:spTgt spid="7">
                                            <p:txEl>
                                              <p:pRg st="3" end="3"/>
                                            </p:txEl>
                                          </p:spTgt>
                                        </p:tgtEl>
                                        <p:attrNameLst>
                                          <p:attrName>ppt_x</p:attrName>
                                        </p:attrNameLst>
                                      </p:cBhvr>
                                      <p:tavLst>
                                        <p:tav tm="0">
                                          <p:val>
                                            <p:strVal val="#ppt_x-0.05"/>
                                          </p:val>
                                        </p:tav>
                                        <p:tav tm="100000">
                                          <p:val>
                                            <p:strVal val="#ppt_x"/>
                                          </p:val>
                                        </p:tav>
                                      </p:tavLst>
                                    </p:anim>
                                    <p:anim calcmode="lin" valueType="num">
                                      <p:cBhvr>
                                        <p:cTn id="40" dur="200" accel="100000" fill="hold">
                                          <p:stCondLst>
                                            <p:cond delay="800"/>
                                          </p:stCondLst>
                                        </p:cTn>
                                        <p:tgtEl>
                                          <p:spTgt spid="7">
                                            <p:txEl>
                                              <p:pRg st="3" end="3"/>
                                            </p:txEl>
                                          </p:spTgt>
                                        </p:tgtEl>
                                        <p:attrNameLst>
                                          <p:attrName>ppt_y</p:attrName>
                                        </p:attrNameLst>
                                      </p:cBhvr>
                                      <p:tavLst>
                                        <p:tav tm="0">
                                          <p:val>
                                            <p:strVal val="#ppt_y+0.1"/>
                                          </p:val>
                                        </p:tav>
                                        <p:tav tm="100000">
                                          <p:val>
                                            <p:strVal val="#ppt_y"/>
                                          </p:val>
                                        </p:tav>
                                      </p:tavLst>
                                    </p:anim>
                                  </p:childTnLst>
                                </p:cTn>
                              </p:par>
                            </p:childTnLst>
                          </p:cTn>
                        </p:par>
                      </p:childTnLst>
                    </p:cTn>
                  </p:par>
                  <p:par>
                    <p:cTn id="41" fill="hold">
                      <p:stCondLst>
                        <p:cond delay="indefinite"/>
                      </p:stCondLst>
                      <p:childTnLst>
                        <p:par>
                          <p:cTn id="42" fill="hold">
                            <p:stCondLst>
                              <p:cond delay="0"/>
                            </p:stCondLst>
                            <p:childTnLst>
                              <p:par>
                                <p:cTn id="43" presetID="30" presetClass="entr" presetSubtype="0" fill="hold" nodeType="clickEffect">
                                  <p:stCondLst>
                                    <p:cond delay="0"/>
                                  </p:stCondLst>
                                  <p:childTnLst>
                                    <p:set>
                                      <p:cBhvr>
                                        <p:cTn id="44" dur="1" fill="hold">
                                          <p:stCondLst>
                                            <p:cond delay="0"/>
                                          </p:stCondLst>
                                        </p:cTn>
                                        <p:tgtEl>
                                          <p:spTgt spid="7">
                                            <p:txEl>
                                              <p:pRg st="4" end="4"/>
                                            </p:txEl>
                                          </p:spTgt>
                                        </p:tgtEl>
                                        <p:attrNameLst>
                                          <p:attrName>style.visibility</p:attrName>
                                        </p:attrNameLst>
                                      </p:cBhvr>
                                      <p:to>
                                        <p:strVal val="visible"/>
                                      </p:to>
                                    </p:set>
                                    <p:animEffect transition="in" filter="fade">
                                      <p:cBhvr>
                                        <p:cTn id="45" dur="800" decel="100000"/>
                                        <p:tgtEl>
                                          <p:spTgt spid="7">
                                            <p:txEl>
                                              <p:pRg st="4" end="4"/>
                                            </p:txEl>
                                          </p:spTgt>
                                        </p:tgtEl>
                                      </p:cBhvr>
                                    </p:animEffect>
                                    <p:anim calcmode="lin" valueType="num">
                                      <p:cBhvr>
                                        <p:cTn id="46" dur="800" decel="100000" fill="hold"/>
                                        <p:tgtEl>
                                          <p:spTgt spid="7">
                                            <p:txEl>
                                              <p:pRg st="4" end="4"/>
                                            </p:txEl>
                                          </p:spTgt>
                                        </p:tgtEl>
                                        <p:attrNameLst>
                                          <p:attrName>style.rotation</p:attrName>
                                        </p:attrNameLst>
                                      </p:cBhvr>
                                      <p:tavLst>
                                        <p:tav tm="0">
                                          <p:val>
                                            <p:fltVal val="-90"/>
                                          </p:val>
                                        </p:tav>
                                        <p:tav tm="100000">
                                          <p:val>
                                            <p:fltVal val="0"/>
                                          </p:val>
                                        </p:tav>
                                      </p:tavLst>
                                    </p:anim>
                                    <p:anim calcmode="lin" valueType="num">
                                      <p:cBhvr>
                                        <p:cTn id="47" dur="800" decel="100000" fill="hold"/>
                                        <p:tgtEl>
                                          <p:spTgt spid="7">
                                            <p:txEl>
                                              <p:pRg st="4" end="4"/>
                                            </p:txEl>
                                          </p:spTgt>
                                        </p:tgtEl>
                                        <p:attrNameLst>
                                          <p:attrName>ppt_x</p:attrName>
                                        </p:attrNameLst>
                                      </p:cBhvr>
                                      <p:tavLst>
                                        <p:tav tm="0">
                                          <p:val>
                                            <p:strVal val="#ppt_x+0.4"/>
                                          </p:val>
                                        </p:tav>
                                        <p:tav tm="100000">
                                          <p:val>
                                            <p:strVal val="#ppt_x-0.05"/>
                                          </p:val>
                                        </p:tav>
                                      </p:tavLst>
                                    </p:anim>
                                    <p:anim calcmode="lin" valueType="num">
                                      <p:cBhvr>
                                        <p:cTn id="48" dur="800" decel="100000" fill="hold"/>
                                        <p:tgtEl>
                                          <p:spTgt spid="7">
                                            <p:txEl>
                                              <p:pRg st="4" end="4"/>
                                            </p:txEl>
                                          </p:spTgt>
                                        </p:tgtEl>
                                        <p:attrNameLst>
                                          <p:attrName>ppt_y</p:attrName>
                                        </p:attrNameLst>
                                      </p:cBhvr>
                                      <p:tavLst>
                                        <p:tav tm="0">
                                          <p:val>
                                            <p:strVal val="#ppt_y-0.4"/>
                                          </p:val>
                                        </p:tav>
                                        <p:tav tm="100000">
                                          <p:val>
                                            <p:strVal val="#ppt_y+0.1"/>
                                          </p:val>
                                        </p:tav>
                                      </p:tavLst>
                                    </p:anim>
                                    <p:anim calcmode="lin" valueType="num">
                                      <p:cBhvr>
                                        <p:cTn id="49" dur="200" accel="100000" fill="hold">
                                          <p:stCondLst>
                                            <p:cond delay="800"/>
                                          </p:stCondLst>
                                        </p:cTn>
                                        <p:tgtEl>
                                          <p:spTgt spid="7">
                                            <p:txEl>
                                              <p:pRg st="4" end="4"/>
                                            </p:txEl>
                                          </p:spTgt>
                                        </p:tgtEl>
                                        <p:attrNameLst>
                                          <p:attrName>ppt_x</p:attrName>
                                        </p:attrNameLst>
                                      </p:cBhvr>
                                      <p:tavLst>
                                        <p:tav tm="0">
                                          <p:val>
                                            <p:strVal val="#ppt_x-0.05"/>
                                          </p:val>
                                        </p:tav>
                                        <p:tav tm="100000">
                                          <p:val>
                                            <p:strVal val="#ppt_x"/>
                                          </p:val>
                                        </p:tav>
                                      </p:tavLst>
                                    </p:anim>
                                    <p:anim calcmode="lin" valueType="num">
                                      <p:cBhvr>
                                        <p:cTn id="50" dur="200" accel="100000" fill="hold">
                                          <p:stCondLst>
                                            <p:cond delay="800"/>
                                          </p:stCondLst>
                                        </p:cTn>
                                        <p:tgtEl>
                                          <p:spTgt spid="7">
                                            <p:txEl>
                                              <p:pRg st="4" end="4"/>
                                            </p:txEl>
                                          </p:spTgt>
                                        </p:tgtEl>
                                        <p:attrNameLst>
                                          <p:attrName>ppt_y</p:attrName>
                                        </p:attrNameLst>
                                      </p:cBhvr>
                                      <p:tavLst>
                                        <p:tav tm="0">
                                          <p:val>
                                            <p:strVal val="#ppt_y+0.1"/>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30" presetClass="entr" presetSubtype="0" fill="hold" nodeType="clickEffect">
                                  <p:stCondLst>
                                    <p:cond delay="0"/>
                                  </p:stCondLst>
                                  <p:childTnLst>
                                    <p:set>
                                      <p:cBhvr>
                                        <p:cTn id="54" dur="1" fill="hold">
                                          <p:stCondLst>
                                            <p:cond delay="0"/>
                                          </p:stCondLst>
                                        </p:cTn>
                                        <p:tgtEl>
                                          <p:spTgt spid="7">
                                            <p:txEl>
                                              <p:pRg st="5" end="5"/>
                                            </p:txEl>
                                          </p:spTgt>
                                        </p:tgtEl>
                                        <p:attrNameLst>
                                          <p:attrName>style.visibility</p:attrName>
                                        </p:attrNameLst>
                                      </p:cBhvr>
                                      <p:to>
                                        <p:strVal val="visible"/>
                                      </p:to>
                                    </p:set>
                                    <p:animEffect transition="in" filter="fade">
                                      <p:cBhvr>
                                        <p:cTn id="55" dur="800" decel="100000"/>
                                        <p:tgtEl>
                                          <p:spTgt spid="7">
                                            <p:txEl>
                                              <p:pRg st="5" end="5"/>
                                            </p:txEl>
                                          </p:spTgt>
                                        </p:tgtEl>
                                      </p:cBhvr>
                                    </p:animEffect>
                                    <p:anim calcmode="lin" valueType="num">
                                      <p:cBhvr>
                                        <p:cTn id="56" dur="800" decel="100000" fill="hold"/>
                                        <p:tgtEl>
                                          <p:spTgt spid="7">
                                            <p:txEl>
                                              <p:pRg st="5" end="5"/>
                                            </p:txEl>
                                          </p:spTgt>
                                        </p:tgtEl>
                                        <p:attrNameLst>
                                          <p:attrName>style.rotation</p:attrName>
                                        </p:attrNameLst>
                                      </p:cBhvr>
                                      <p:tavLst>
                                        <p:tav tm="0">
                                          <p:val>
                                            <p:fltVal val="-90"/>
                                          </p:val>
                                        </p:tav>
                                        <p:tav tm="100000">
                                          <p:val>
                                            <p:fltVal val="0"/>
                                          </p:val>
                                        </p:tav>
                                      </p:tavLst>
                                    </p:anim>
                                    <p:anim calcmode="lin" valueType="num">
                                      <p:cBhvr>
                                        <p:cTn id="57" dur="800" decel="100000" fill="hold"/>
                                        <p:tgtEl>
                                          <p:spTgt spid="7">
                                            <p:txEl>
                                              <p:pRg st="5" end="5"/>
                                            </p:txEl>
                                          </p:spTgt>
                                        </p:tgtEl>
                                        <p:attrNameLst>
                                          <p:attrName>ppt_x</p:attrName>
                                        </p:attrNameLst>
                                      </p:cBhvr>
                                      <p:tavLst>
                                        <p:tav tm="0">
                                          <p:val>
                                            <p:strVal val="#ppt_x+0.4"/>
                                          </p:val>
                                        </p:tav>
                                        <p:tav tm="100000">
                                          <p:val>
                                            <p:strVal val="#ppt_x-0.05"/>
                                          </p:val>
                                        </p:tav>
                                      </p:tavLst>
                                    </p:anim>
                                    <p:anim calcmode="lin" valueType="num">
                                      <p:cBhvr>
                                        <p:cTn id="58" dur="800" decel="100000" fill="hold"/>
                                        <p:tgtEl>
                                          <p:spTgt spid="7">
                                            <p:txEl>
                                              <p:pRg st="5" end="5"/>
                                            </p:txEl>
                                          </p:spTgt>
                                        </p:tgtEl>
                                        <p:attrNameLst>
                                          <p:attrName>ppt_y</p:attrName>
                                        </p:attrNameLst>
                                      </p:cBhvr>
                                      <p:tavLst>
                                        <p:tav tm="0">
                                          <p:val>
                                            <p:strVal val="#ppt_y-0.4"/>
                                          </p:val>
                                        </p:tav>
                                        <p:tav tm="100000">
                                          <p:val>
                                            <p:strVal val="#ppt_y+0.1"/>
                                          </p:val>
                                        </p:tav>
                                      </p:tavLst>
                                    </p:anim>
                                    <p:anim calcmode="lin" valueType="num">
                                      <p:cBhvr>
                                        <p:cTn id="59" dur="200" accel="100000" fill="hold">
                                          <p:stCondLst>
                                            <p:cond delay="800"/>
                                          </p:stCondLst>
                                        </p:cTn>
                                        <p:tgtEl>
                                          <p:spTgt spid="7">
                                            <p:txEl>
                                              <p:pRg st="5" end="5"/>
                                            </p:txEl>
                                          </p:spTgt>
                                        </p:tgtEl>
                                        <p:attrNameLst>
                                          <p:attrName>ppt_x</p:attrName>
                                        </p:attrNameLst>
                                      </p:cBhvr>
                                      <p:tavLst>
                                        <p:tav tm="0">
                                          <p:val>
                                            <p:strVal val="#ppt_x-0.05"/>
                                          </p:val>
                                        </p:tav>
                                        <p:tav tm="100000">
                                          <p:val>
                                            <p:strVal val="#ppt_x"/>
                                          </p:val>
                                        </p:tav>
                                      </p:tavLst>
                                    </p:anim>
                                    <p:anim calcmode="lin" valueType="num">
                                      <p:cBhvr>
                                        <p:cTn id="60" dur="200" accel="100000" fill="hold">
                                          <p:stCondLst>
                                            <p:cond delay="800"/>
                                          </p:stCondLst>
                                        </p:cTn>
                                        <p:tgtEl>
                                          <p:spTgt spid="7">
                                            <p:txEl>
                                              <p:pRg st="5" end="5"/>
                                            </p:txEl>
                                          </p:spTgt>
                                        </p:tgtEl>
                                        <p:attrNameLst>
                                          <p:attrName>ppt_y</p:attrName>
                                        </p:attrNameLst>
                                      </p:cBhvr>
                                      <p:tavLst>
                                        <p:tav tm="0">
                                          <p:val>
                                            <p:strVal val="#ppt_y+0.1"/>
                                          </p:val>
                                        </p:tav>
                                        <p:tav tm="100000">
                                          <p:val>
                                            <p:strVal val="#ppt_y"/>
                                          </p:val>
                                        </p:tav>
                                      </p:tavLst>
                                    </p:anim>
                                  </p:childTnLst>
                                </p:cTn>
                              </p:par>
                            </p:childTnLst>
                          </p:cTn>
                        </p:par>
                      </p:childTnLst>
                    </p:cTn>
                  </p:par>
                  <p:par>
                    <p:cTn id="61" fill="hold">
                      <p:stCondLst>
                        <p:cond delay="indefinite"/>
                      </p:stCondLst>
                      <p:childTnLst>
                        <p:par>
                          <p:cTn id="62" fill="hold">
                            <p:stCondLst>
                              <p:cond delay="0"/>
                            </p:stCondLst>
                            <p:childTnLst>
                              <p:par>
                                <p:cTn id="63" presetID="30" presetClass="entr" presetSubtype="0" fill="hold" nodeType="clickEffect">
                                  <p:stCondLst>
                                    <p:cond delay="0"/>
                                  </p:stCondLst>
                                  <p:childTnLst>
                                    <p:set>
                                      <p:cBhvr>
                                        <p:cTn id="64" dur="1" fill="hold">
                                          <p:stCondLst>
                                            <p:cond delay="0"/>
                                          </p:stCondLst>
                                        </p:cTn>
                                        <p:tgtEl>
                                          <p:spTgt spid="7">
                                            <p:txEl>
                                              <p:pRg st="6" end="6"/>
                                            </p:txEl>
                                          </p:spTgt>
                                        </p:tgtEl>
                                        <p:attrNameLst>
                                          <p:attrName>style.visibility</p:attrName>
                                        </p:attrNameLst>
                                      </p:cBhvr>
                                      <p:to>
                                        <p:strVal val="visible"/>
                                      </p:to>
                                    </p:set>
                                    <p:animEffect transition="in" filter="fade">
                                      <p:cBhvr>
                                        <p:cTn id="65" dur="800" decel="100000"/>
                                        <p:tgtEl>
                                          <p:spTgt spid="7">
                                            <p:txEl>
                                              <p:pRg st="6" end="6"/>
                                            </p:txEl>
                                          </p:spTgt>
                                        </p:tgtEl>
                                      </p:cBhvr>
                                    </p:animEffect>
                                    <p:anim calcmode="lin" valueType="num">
                                      <p:cBhvr>
                                        <p:cTn id="66" dur="800" decel="100000" fill="hold"/>
                                        <p:tgtEl>
                                          <p:spTgt spid="7">
                                            <p:txEl>
                                              <p:pRg st="6" end="6"/>
                                            </p:txEl>
                                          </p:spTgt>
                                        </p:tgtEl>
                                        <p:attrNameLst>
                                          <p:attrName>style.rotation</p:attrName>
                                        </p:attrNameLst>
                                      </p:cBhvr>
                                      <p:tavLst>
                                        <p:tav tm="0">
                                          <p:val>
                                            <p:fltVal val="-90"/>
                                          </p:val>
                                        </p:tav>
                                        <p:tav tm="100000">
                                          <p:val>
                                            <p:fltVal val="0"/>
                                          </p:val>
                                        </p:tav>
                                      </p:tavLst>
                                    </p:anim>
                                    <p:anim calcmode="lin" valueType="num">
                                      <p:cBhvr>
                                        <p:cTn id="67" dur="800" decel="100000" fill="hold"/>
                                        <p:tgtEl>
                                          <p:spTgt spid="7">
                                            <p:txEl>
                                              <p:pRg st="6" end="6"/>
                                            </p:txEl>
                                          </p:spTgt>
                                        </p:tgtEl>
                                        <p:attrNameLst>
                                          <p:attrName>ppt_x</p:attrName>
                                        </p:attrNameLst>
                                      </p:cBhvr>
                                      <p:tavLst>
                                        <p:tav tm="0">
                                          <p:val>
                                            <p:strVal val="#ppt_x+0.4"/>
                                          </p:val>
                                        </p:tav>
                                        <p:tav tm="100000">
                                          <p:val>
                                            <p:strVal val="#ppt_x-0.05"/>
                                          </p:val>
                                        </p:tav>
                                      </p:tavLst>
                                    </p:anim>
                                    <p:anim calcmode="lin" valueType="num">
                                      <p:cBhvr>
                                        <p:cTn id="68" dur="800" decel="100000" fill="hold"/>
                                        <p:tgtEl>
                                          <p:spTgt spid="7">
                                            <p:txEl>
                                              <p:pRg st="6" end="6"/>
                                            </p:txEl>
                                          </p:spTgt>
                                        </p:tgtEl>
                                        <p:attrNameLst>
                                          <p:attrName>ppt_y</p:attrName>
                                        </p:attrNameLst>
                                      </p:cBhvr>
                                      <p:tavLst>
                                        <p:tav tm="0">
                                          <p:val>
                                            <p:strVal val="#ppt_y-0.4"/>
                                          </p:val>
                                        </p:tav>
                                        <p:tav tm="100000">
                                          <p:val>
                                            <p:strVal val="#ppt_y+0.1"/>
                                          </p:val>
                                        </p:tav>
                                      </p:tavLst>
                                    </p:anim>
                                    <p:anim calcmode="lin" valueType="num">
                                      <p:cBhvr>
                                        <p:cTn id="69" dur="200" accel="100000" fill="hold">
                                          <p:stCondLst>
                                            <p:cond delay="800"/>
                                          </p:stCondLst>
                                        </p:cTn>
                                        <p:tgtEl>
                                          <p:spTgt spid="7">
                                            <p:txEl>
                                              <p:pRg st="6" end="6"/>
                                            </p:txEl>
                                          </p:spTgt>
                                        </p:tgtEl>
                                        <p:attrNameLst>
                                          <p:attrName>ppt_x</p:attrName>
                                        </p:attrNameLst>
                                      </p:cBhvr>
                                      <p:tavLst>
                                        <p:tav tm="0">
                                          <p:val>
                                            <p:strVal val="#ppt_x-0.05"/>
                                          </p:val>
                                        </p:tav>
                                        <p:tav tm="100000">
                                          <p:val>
                                            <p:strVal val="#ppt_x"/>
                                          </p:val>
                                        </p:tav>
                                      </p:tavLst>
                                    </p:anim>
                                    <p:anim calcmode="lin" valueType="num">
                                      <p:cBhvr>
                                        <p:cTn id="70" dur="200" accel="100000" fill="hold">
                                          <p:stCondLst>
                                            <p:cond delay="800"/>
                                          </p:stCondLst>
                                        </p:cTn>
                                        <p:tgtEl>
                                          <p:spTgt spid="7">
                                            <p:txEl>
                                              <p:pRg st="6" end="6"/>
                                            </p:txEl>
                                          </p:spTgt>
                                        </p:tgtEl>
                                        <p:attrNameLst>
                                          <p:attrName>ppt_y</p:attrName>
                                        </p:attrNameLst>
                                      </p:cBhvr>
                                      <p:tavLst>
                                        <p:tav tm="0">
                                          <p:val>
                                            <p:strVal val="#ppt_y+0.1"/>
                                          </p:val>
                                        </p:tav>
                                        <p:tav tm="100000">
                                          <p:val>
                                            <p:strVal val="#ppt_y"/>
                                          </p:val>
                                        </p:tav>
                                      </p:tavLst>
                                    </p:anim>
                                  </p:childTnLst>
                                </p:cTn>
                              </p:par>
                            </p:childTnLst>
                          </p:cTn>
                        </p:par>
                      </p:childTnLst>
                    </p:cTn>
                  </p:par>
                  <p:par>
                    <p:cTn id="71" fill="hold">
                      <p:stCondLst>
                        <p:cond delay="indefinite"/>
                      </p:stCondLst>
                      <p:childTnLst>
                        <p:par>
                          <p:cTn id="72" fill="hold">
                            <p:stCondLst>
                              <p:cond delay="0"/>
                            </p:stCondLst>
                            <p:childTnLst>
                              <p:par>
                                <p:cTn id="73" presetID="30" presetClass="entr" presetSubtype="0" fill="hold" nodeType="clickEffect">
                                  <p:stCondLst>
                                    <p:cond delay="0"/>
                                  </p:stCondLst>
                                  <p:childTnLst>
                                    <p:set>
                                      <p:cBhvr>
                                        <p:cTn id="74" dur="1" fill="hold">
                                          <p:stCondLst>
                                            <p:cond delay="0"/>
                                          </p:stCondLst>
                                        </p:cTn>
                                        <p:tgtEl>
                                          <p:spTgt spid="7">
                                            <p:txEl>
                                              <p:pRg st="7" end="7"/>
                                            </p:txEl>
                                          </p:spTgt>
                                        </p:tgtEl>
                                        <p:attrNameLst>
                                          <p:attrName>style.visibility</p:attrName>
                                        </p:attrNameLst>
                                      </p:cBhvr>
                                      <p:to>
                                        <p:strVal val="visible"/>
                                      </p:to>
                                    </p:set>
                                    <p:animEffect transition="in" filter="fade">
                                      <p:cBhvr>
                                        <p:cTn id="75" dur="800" decel="100000"/>
                                        <p:tgtEl>
                                          <p:spTgt spid="7">
                                            <p:txEl>
                                              <p:pRg st="7" end="7"/>
                                            </p:txEl>
                                          </p:spTgt>
                                        </p:tgtEl>
                                      </p:cBhvr>
                                    </p:animEffect>
                                    <p:anim calcmode="lin" valueType="num">
                                      <p:cBhvr>
                                        <p:cTn id="76" dur="800" decel="100000" fill="hold"/>
                                        <p:tgtEl>
                                          <p:spTgt spid="7">
                                            <p:txEl>
                                              <p:pRg st="7" end="7"/>
                                            </p:txEl>
                                          </p:spTgt>
                                        </p:tgtEl>
                                        <p:attrNameLst>
                                          <p:attrName>style.rotation</p:attrName>
                                        </p:attrNameLst>
                                      </p:cBhvr>
                                      <p:tavLst>
                                        <p:tav tm="0">
                                          <p:val>
                                            <p:fltVal val="-90"/>
                                          </p:val>
                                        </p:tav>
                                        <p:tav tm="100000">
                                          <p:val>
                                            <p:fltVal val="0"/>
                                          </p:val>
                                        </p:tav>
                                      </p:tavLst>
                                    </p:anim>
                                    <p:anim calcmode="lin" valueType="num">
                                      <p:cBhvr>
                                        <p:cTn id="77" dur="800" decel="100000" fill="hold"/>
                                        <p:tgtEl>
                                          <p:spTgt spid="7">
                                            <p:txEl>
                                              <p:pRg st="7" end="7"/>
                                            </p:txEl>
                                          </p:spTgt>
                                        </p:tgtEl>
                                        <p:attrNameLst>
                                          <p:attrName>ppt_x</p:attrName>
                                        </p:attrNameLst>
                                      </p:cBhvr>
                                      <p:tavLst>
                                        <p:tav tm="0">
                                          <p:val>
                                            <p:strVal val="#ppt_x+0.4"/>
                                          </p:val>
                                        </p:tav>
                                        <p:tav tm="100000">
                                          <p:val>
                                            <p:strVal val="#ppt_x-0.05"/>
                                          </p:val>
                                        </p:tav>
                                      </p:tavLst>
                                    </p:anim>
                                    <p:anim calcmode="lin" valueType="num">
                                      <p:cBhvr>
                                        <p:cTn id="78" dur="800" decel="100000" fill="hold"/>
                                        <p:tgtEl>
                                          <p:spTgt spid="7">
                                            <p:txEl>
                                              <p:pRg st="7" end="7"/>
                                            </p:txEl>
                                          </p:spTgt>
                                        </p:tgtEl>
                                        <p:attrNameLst>
                                          <p:attrName>ppt_y</p:attrName>
                                        </p:attrNameLst>
                                      </p:cBhvr>
                                      <p:tavLst>
                                        <p:tav tm="0">
                                          <p:val>
                                            <p:strVal val="#ppt_y-0.4"/>
                                          </p:val>
                                        </p:tav>
                                        <p:tav tm="100000">
                                          <p:val>
                                            <p:strVal val="#ppt_y+0.1"/>
                                          </p:val>
                                        </p:tav>
                                      </p:tavLst>
                                    </p:anim>
                                    <p:anim calcmode="lin" valueType="num">
                                      <p:cBhvr>
                                        <p:cTn id="79" dur="200" accel="100000" fill="hold">
                                          <p:stCondLst>
                                            <p:cond delay="800"/>
                                          </p:stCondLst>
                                        </p:cTn>
                                        <p:tgtEl>
                                          <p:spTgt spid="7">
                                            <p:txEl>
                                              <p:pRg st="7" end="7"/>
                                            </p:txEl>
                                          </p:spTgt>
                                        </p:tgtEl>
                                        <p:attrNameLst>
                                          <p:attrName>ppt_x</p:attrName>
                                        </p:attrNameLst>
                                      </p:cBhvr>
                                      <p:tavLst>
                                        <p:tav tm="0">
                                          <p:val>
                                            <p:strVal val="#ppt_x-0.05"/>
                                          </p:val>
                                        </p:tav>
                                        <p:tav tm="100000">
                                          <p:val>
                                            <p:strVal val="#ppt_x"/>
                                          </p:val>
                                        </p:tav>
                                      </p:tavLst>
                                    </p:anim>
                                    <p:anim calcmode="lin" valueType="num">
                                      <p:cBhvr>
                                        <p:cTn id="80" dur="200" accel="100000" fill="hold">
                                          <p:stCondLst>
                                            <p:cond delay="800"/>
                                          </p:stCondLst>
                                        </p:cTn>
                                        <p:tgtEl>
                                          <p:spTgt spid="7">
                                            <p:txEl>
                                              <p:pRg st="7" end="7"/>
                                            </p:txEl>
                                          </p:spTgt>
                                        </p:tgtEl>
                                        <p:attrNameLst>
                                          <p:attrName>ppt_y</p:attrName>
                                        </p:attrNameLst>
                                      </p:cBhvr>
                                      <p:tavLst>
                                        <p:tav tm="0">
                                          <p:val>
                                            <p:strVal val="#ppt_y+0.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8596" y="285728"/>
            <a:ext cx="8229600" cy="1143000"/>
          </a:xfrm>
        </p:spPr>
        <p:txBody>
          <a:bodyPr/>
          <a:lstStyle/>
          <a:p>
            <a:r>
              <a:rPr lang="fa-IR" dirty="0" smtClean="0">
                <a:cs typeface="Badr" pitchFamily="2" charset="-78"/>
              </a:rPr>
              <a:t>كليات</a:t>
            </a:r>
            <a:endParaRPr lang="en-US" dirty="0">
              <a:cs typeface="Badr" pitchFamily="2" charset="-78"/>
            </a:endParaRPr>
          </a:p>
        </p:txBody>
      </p:sp>
      <p:sp>
        <p:nvSpPr>
          <p:cNvPr id="7" name="Content Placeholder 6"/>
          <p:cNvSpPr>
            <a:spLocks noGrp="1"/>
          </p:cNvSpPr>
          <p:nvPr>
            <p:ph idx="1"/>
          </p:nvPr>
        </p:nvSpPr>
        <p:spPr>
          <a:xfrm>
            <a:off x="500034" y="1500174"/>
            <a:ext cx="8229600" cy="4786346"/>
          </a:xfrm>
        </p:spPr>
        <p:txBody>
          <a:bodyPr>
            <a:normAutofit/>
          </a:bodyPr>
          <a:lstStyle/>
          <a:p>
            <a:pPr marL="514350" indent="-514350" algn="r" rtl="1">
              <a:buNone/>
            </a:pPr>
            <a:r>
              <a:rPr lang="fa-IR" dirty="0" smtClean="0">
                <a:cs typeface="Badr" pitchFamily="2" charset="-78"/>
              </a:rPr>
              <a:t> 8)  اجراي مراحل بيهوشي و كنترل آن </a:t>
            </a:r>
          </a:p>
          <a:p>
            <a:pPr marL="514350" indent="-514350" algn="r" rtl="1">
              <a:buNone/>
            </a:pPr>
            <a:r>
              <a:rPr lang="fa-IR" dirty="0" smtClean="0">
                <a:cs typeface="Badr" pitchFamily="2" charset="-78"/>
              </a:rPr>
              <a:t> 9)  جلوگيري از حوادث پيش بيني نشده </a:t>
            </a:r>
          </a:p>
          <a:p>
            <a:pPr marL="514350" indent="-514350" algn="r" rtl="1">
              <a:buNone/>
            </a:pPr>
            <a:r>
              <a:rPr lang="fa-IR" dirty="0" smtClean="0">
                <a:cs typeface="Badr" pitchFamily="2" charset="-78"/>
              </a:rPr>
              <a:t>10) جلوگيري از آشفتگي فكري براي دامپزشك يا عامل تا تمام تمركزش در زمينه مورد نظر باشد</a:t>
            </a:r>
          </a:p>
          <a:p>
            <a:pPr marL="514350" indent="-514350" algn="r" rtl="1">
              <a:buNone/>
            </a:pPr>
            <a:r>
              <a:rPr lang="fa-IR" dirty="0" smtClean="0">
                <a:cs typeface="Badr" pitchFamily="2" charset="-78"/>
              </a:rPr>
              <a:t>11) جلوگيري از انتقال و انتشار بيماريهاي مشترك و واگير</a:t>
            </a:r>
            <a:endParaRPr lang="en-US" dirty="0" smtClean="0">
              <a:cs typeface="Badr" pitchFamily="2" charset="-78"/>
            </a:endParaRPr>
          </a:p>
          <a:p>
            <a:pPr marL="514350" indent="-514350" algn="r" rtl="1">
              <a:buNone/>
            </a:pPr>
            <a:r>
              <a:rPr lang="fa-IR" dirty="0" smtClean="0">
                <a:cs typeface="Badr" pitchFamily="2" charset="-78"/>
              </a:rPr>
              <a:t>12) كوتاه شدن مدت عمل يا عمليات </a:t>
            </a:r>
          </a:p>
          <a:p>
            <a:pPr algn="r" rtl="1">
              <a:buNone/>
            </a:pPr>
            <a:r>
              <a:rPr lang="fa-IR" dirty="0" smtClean="0">
                <a:cs typeface="Badr" pitchFamily="2" charset="-78"/>
              </a:rPr>
              <a:t>13) كاهش عوارض بعد از عمل </a:t>
            </a:r>
          </a:p>
          <a:p>
            <a:pPr algn="r" rtl="1">
              <a:buNone/>
            </a:pPr>
            <a:r>
              <a:rPr lang="fa-IR" dirty="0" smtClean="0">
                <a:cs typeface="Badr" pitchFamily="2" charset="-78"/>
              </a:rPr>
              <a:t>14) افزايش درصد موفقيت جراح و جراحي</a:t>
            </a:r>
          </a:p>
          <a:p>
            <a:pPr algn="r" rtl="1">
              <a:buNone/>
            </a:pPr>
            <a:endParaRPr lang="en-US" dirty="0" smtClean="0">
              <a:cs typeface="Badr" pitchFamily="2" charset="-78"/>
            </a:endParaRPr>
          </a:p>
          <a:p>
            <a:pPr algn="r" rtl="1">
              <a:buNone/>
            </a:pPr>
            <a:endParaRPr lang="en-US" dirty="0">
              <a:cs typeface="Badr" pitchFamily="2" charset="-78"/>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0" presetClass="entr" presetSubtype="0" fill="hold"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fade">
                                      <p:cBhvr>
                                        <p:cTn id="7" dur="800" decel="100000"/>
                                        <p:tgtEl>
                                          <p:spTgt spid="7">
                                            <p:txEl>
                                              <p:pRg st="0" end="0"/>
                                            </p:txEl>
                                          </p:spTgt>
                                        </p:tgtEl>
                                      </p:cBhvr>
                                    </p:animEffect>
                                    <p:anim calcmode="lin" valueType="num">
                                      <p:cBhvr>
                                        <p:cTn id="8" dur="800" decel="100000" fill="hold"/>
                                        <p:tgtEl>
                                          <p:spTgt spid="7">
                                            <p:txEl>
                                              <p:pRg st="0" end="0"/>
                                            </p:txEl>
                                          </p:spTgt>
                                        </p:tgtEl>
                                        <p:attrNameLst>
                                          <p:attrName>style.rotation</p:attrName>
                                        </p:attrNameLst>
                                      </p:cBhvr>
                                      <p:tavLst>
                                        <p:tav tm="0">
                                          <p:val>
                                            <p:fltVal val="-90"/>
                                          </p:val>
                                        </p:tav>
                                        <p:tav tm="100000">
                                          <p:val>
                                            <p:fltVal val="0"/>
                                          </p:val>
                                        </p:tav>
                                      </p:tavLst>
                                    </p:anim>
                                    <p:anim calcmode="lin" valueType="num">
                                      <p:cBhvr>
                                        <p:cTn id="9" dur="800" decel="100000" fill="hold"/>
                                        <p:tgtEl>
                                          <p:spTgt spid="7">
                                            <p:txEl>
                                              <p:pRg st="0" end="0"/>
                                            </p:txEl>
                                          </p:spTgt>
                                        </p:tgtEl>
                                        <p:attrNameLst>
                                          <p:attrName>ppt_x</p:attrName>
                                        </p:attrNameLst>
                                      </p:cBhvr>
                                      <p:tavLst>
                                        <p:tav tm="0">
                                          <p:val>
                                            <p:strVal val="#ppt_x+0.4"/>
                                          </p:val>
                                        </p:tav>
                                        <p:tav tm="100000">
                                          <p:val>
                                            <p:strVal val="#ppt_x-0.05"/>
                                          </p:val>
                                        </p:tav>
                                      </p:tavLst>
                                    </p:anim>
                                    <p:anim calcmode="lin" valueType="num">
                                      <p:cBhvr>
                                        <p:cTn id="10" dur="800" decel="100000" fill="hold"/>
                                        <p:tgtEl>
                                          <p:spTgt spid="7">
                                            <p:txEl>
                                              <p:pRg st="0" end="0"/>
                                            </p:txEl>
                                          </p:spTgt>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7">
                                            <p:txEl>
                                              <p:pRg st="0" end="0"/>
                                            </p:txEl>
                                          </p:spTgt>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7">
                                            <p:txEl>
                                              <p:pRg st="0" end="0"/>
                                            </p:txEl>
                                          </p:spTgt>
                                        </p:tgtEl>
                                        <p:attrNameLst>
                                          <p:attrName>ppt_y</p:attrName>
                                        </p:attrNameLst>
                                      </p:cBhvr>
                                      <p:tavLst>
                                        <p:tav tm="0">
                                          <p:val>
                                            <p:strVal val="#ppt_y+0.1"/>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30" presetClass="entr" presetSubtype="0" fill="hold" nodeType="clickEffect">
                                  <p:stCondLst>
                                    <p:cond delay="0"/>
                                  </p:stCondLst>
                                  <p:childTnLst>
                                    <p:set>
                                      <p:cBhvr>
                                        <p:cTn id="16" dur="1" fill="hold">
                                          <p:stCondLst>
                                            <p:cond delay="0"/>
                                          </p:stCondLst>
                                        </p:cTn>
                                        <p:tgtEl>
                                          <p:spTgt spid="7">
                                            <p:txEl>
                                              <p:pRg st="1" end="1"/>
                                            </p:txEl>
                                          </p:spTgt>
                                        </p:tgtEl>
                                        <p:attrNameLst>
                                          <p:attrName>style.visibility</p:attrName>
                                        </p:attrNameLst>
                                      </p:cBhvr>
                                      <p:to>
                                        <p:strVal val="visible"/>
                                      </p:to>
                                    </p:set>
                                    <p:animEffect transition="in" filter="fade">
                                      <p:cBhvr>
                                        <p:cTn id="17" dur="800" decel="100000"/>
                                        <p:tgtEl>
                                          <p:spTgt spid="7">
                                            <p:txEl>
                                              <p:pRg st="1" end="1"/>
                                            </p:txEl>
                                          </p:spTgt>
                                        </p:tgtEl>
                                      </p:cBhvr>
                                    </p:animEffect>
                                    <p:anim calcmode="lin" valueType="num">
                                      <p:cBhvr>
                                        <p:cTn id="18" dur="800" decel="100000" fill="hold"/>
                                        <p:tgtEl>
                                          <p:spTgt spid="7">
                                            <p:txEl>
                                              <p:pRg st="1" end="1"/>
                                            </p:txEl>
                                          </p:spTgt>
                                        </p:tgtEl>
                                        <p:attrNameLst>
                                          <p:attrName>style.rotation</p:attrName>
                                        </p:attrNameLst>
                                      </p:cBhvr>
                                      <p:tavLst>
                                        <p:tav tm="0">
                                          <p:val>
                                            <p:fltVal val="-90"/>
                                          </p:val>
                                        </p:tav>
                                        <p:tav tm="100000">
                                          <p:val>
                                            <p:fltVal val="0"/>
                                          </p:val>
                                        </p:tav>
                                      </p:tavLst>
                                    </p:anim>
                                    <p:anim calcmode="lin" valueType="num">
                                      <p:cBhvr>
                                        <p:cTn id="19" dur="800" decel="100000" fill="hold"/>
                                        <p:tgtEl>
                                          <p:spTgt spid="7">
                                            <p:txEl>
                                              <p:pRg st="1" end="1"/>
                                            </p:txEl>
                                          </p:spTgt>
                                        </p:tgtEl>
                                        <p:attrNameLst>
                                          <p:attrName>ppt_x</p:attrName>
                                        </p:attrNameLst>
                                      </p:cBhvr>
                                      <p:tavLst>
                                        <p:tav tm="0">
                                          <p:val>
                                            <p:strVal val="#ppt_x+0.4"/>
                                          </p:val>
                                        </p:tav>
                                        <p:tav tm="100000">
                                          <p:val>
                                            <p:strVal val="#ppt_x-0.05"/>
                                          </p:val>
                                        </p:tav>
                                      </p:tavLst>
                                    </p:anim>
                                    <p:anim calcmode="lin" valueType="num">
                                      <p:cBhvr>
                                        <p:cTn id="20" dur="800" decel="100000" fill="hold"/>
                                        <p:tgtEl>
                                          <p:spTgt spid="7">
                                            <p:txEl>
                                              <p:pRg st="1" end="1"/>
                                            </p:txEl>
                                          </p:spTgt>
                                        </p:tgtEl>
                                        <p:attrNameLst>
                                          <p:attrName>ppt_y</p:attrName>
                                        </p:attrNameLst>
                                      </p:cBhvr>
                                      <p:tavLst>
                                        <p:tav tm="0">
                                          <p:val>
                                            <p:strVal val="#ppt_y-0.4"/>
                                          </p:val>
                                        </p:tav>
                                        <p:tav tm="100000">
                                          <p:val>
                                            <p:strVal val="#ppt_y+0.1"/>
                                          </p:val>
                                        </p:tav>
                                      </p:tavLst>
                                    </p:anim>
                                    <p:anim calcmode="lin" valueType="num">
                                      <p:cBhvr>
                                        <p:cTn id="21" dur="200" accel="100000" fill="hold">
                                          <p:stCondLst>
                                            <p:cond delay="800"/>
                                          </p:stCondLst>
                                        </p:cTn>
                                        <p:tgtEl>
                                          <p:spTgt spid="7">
                                            <p:txEl>
                                              <p:pRg st="1" end="1"/>
                                            </p:txEl>
                                          </p:spTgt>
                                        </p:tgtEl>
                                        <p:attrNameLst>
                                          <p:attrName>ppt_x</p:attrName>
                                        </p:attrNameLst>
                                      </p:cBhvr>
                                      <p:tavLst>
                                        <p:tav tm="0">
                                          <p:val>
                                            <p:strVal val="#ppt_x-0.05"/>
                                          </p:val>
                                        </p:tav>
                                        <p:tav tm="100000">
                                          <p:val>
                                            <p:strVal val="#ppt_x"/>
                                          </p:val>
                                        </p:tav>
                                      </p:tavLst>
                                    </p:anim>
                                    <p:anim calcmode="lin" valueType="num">
                                      <p:cBhvr>
                                        <p:cTn id="22" dur="200" accel="100000" fill="hold">
                                          <p:stCondLst>
                                            <p:cond delay="800"/>
                                          </p:stCondLst>
                                        </p:cTn>
                                        <p:tgtEl>
                                          <p:spTgt spid="7">
                                            <p:txEl>
                                              <p:pRg st="1" end="1"/>
                                            </p:txEl>
                                          </p:spTgt>
                                        </p:tgtEl>
                                        <p:attrNameLst>
                                          <p:attrName>ppt_y</p:attrName>
                                        </p:attrNameLst>
                                      </p:cBhvr>
                                      <p:tavLst>
                                        <p:tav tm="0">
                                          <p:val>
                                            <p:strVal val="#ppt_y+0.1"/>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30" presetClass="entr" presetSubtype="0" fill="hold" nodeType="clickEffect">
                                  <p:stCondLst>
                                    <p:cond delay="0"/>
                                  </p:stCondLst>
                                  <p:childTnLst>
                                    <p:set>
                                      <p:cBhvr>
                                        <p:cTn id="26" dur="1" fill="hold">
                                          <p:stCondLst>
                                            <p:cond delay="0"/>
                                          </p:stCondLst>
                                        </p:cTn>
                                        <p:tgtEl>
                                          <p:spTgt spid="7">
                                            <p:txEl>
                                              <p:pRg st="2" end="2"/>
                                            </p:txEl>
                                          </p:spTgt>
                                        </p:tgtEl>
                                        <p:attrNameLst>
                                          <p:attrName>style.visibility</p:attrName>
                                        </p:attrNameLst>
                                      </p:cBhvr>
                                      <p:to>
                                        <p:strVal val="visible"/>
                                      </p:to>
                                    </p:set>
                                    <p:animEffect transition="in" filter="fade">
                                      <p:cBhvr>
                                        <p:cTn id="27" dur="800" decel="100000"/>
                                        <p:tgtEl>
                                          <p:spTgt spid="7">
                                            <p:txEl>
                                              <p:pRg st="2" end="2"/>
                                            </p:txEl>
                                          </p:spTgt>
                                        </p:tgtEl>
                                      </p:cBhvr>
                                    </p:animEffect>
                                    <p:anim calcmode="lin" valueType="num">
                                      <p:cBhvr>
                                        <p:cTn id="28" dur="800" decel="100000" fill="hold"/>
                                        <p:tgtEl>
                                          <p:spTgt spid="7">
                                            <p:txEl>
                                              <p:pRg st="2" end="2"/>
                                            </p:txEl>
                                          </p:spTgt>
                                        </p:tgtEl>
                                        <p:attrNameLst>
                                          <p:attrName>style.rotation</p:attrName>
                                        </p:attrNameLst>
                                      </p:cBhvr>
                                      <p:tavLst>
                                        <p:tav tm="0">
                                          <p:val>
                                            <p:fltVal val="-90"/>
                                          </p:val>
                                        </p:tav>
                                        <p:tav tm="100000">
                                          <p:val>
                                            <p:fltVal val="0"/>
                                          </p:val>
                                        </p:tav>
                                      </p:tavLst>
                                    </p:anim>
                                    <p:anim calcmode="lin" valueType="num">
                                      <p:cBhvr>
                                        <p:cTn id="29" dur="800" decel="100000" fill="hold"/>
                                        <p:tgtEl>
                                          <p:spTgt spid="7">
                                            <p:txEl>
                                              <p:pRg st="2" end="2"/>
                                            </p:txEl>
                                          </p:spTgt>
                                        </p:tgtEl>
                                        <p:attrNameLst>
                                          <p:attrName>ppt_x</p:attrName>
                                        </p:attrNameLst>
                                      </p:cBhvr>
                                      <p:tavLst>
                                        <p:tav tm="0">
                                          <p:val>
                                            <p:strVal val="#ppt_x+0.4"/>
                                          </p:val>
                                        </p:tav>
                                        <p:tav tm="100000">
                                          <p:val>
                                            <p:strVal val="#ppt_x-0.05"/>
                                          </p:val>
                                        </p:tav>
                                      </p:tavLst>
                                    </p:anim>
                                    <p:anim calcmode="lin" valueType="num">
                                      <p:cBhvr>
                                        <p:cTn id="30" dur="800" decel="100000" fill="hold"/>
                                        <p:tgtEl>
                                          <p:spTgt spid="7">
                                            <p:txEl>
                                              <p:pRg st="2" end="2"/>
                                            </p:txEl>
                                          </p:spTgt>
                                        </p:tgtEl>
                                        <p:attrNameLst>
                                          <p:attrName>ppt_y</p:attrName>
                                        </p:attrNameLst>
                                      </p:cBhvr>
                                      <p:tavLst>
                                        <p:tav tm="0">
                                          <p:val>
                                            <p:strVal val="#ppt_y-0.4"/>
                                          </p:val>
                                        </p:tav>
                                        <p:tav tm="100000">
                                          <p:val>
                                            <p:strVal val="#ppt_y+0.1"/>
                                          </p:val>
                                        </p:tav>
                                      </p:tavLst>
                                    </p:anim>
                                    <p:anim calcmode="lin" valueType="num">
                                      <p:cBhvr>
                                        <p:cTn id="31" dur="200" accel="100000" fill="hold">
                                          <p:stCondLst>
                                            <p:cond delay="800"/>
                                          </p:stCondLst>
                                        </p:cTn>
                                        <p:tgtEl>
                                          <p:spTgt spid="7">
                                            <p:txEl>
                                              <p:pRg st="2" end="2"/>
                                            </p:txEl>
                                          </p:spTgt>
                                        </p:tgtEl>
                                        <p:attrNameLst>
                                          <p:attrName>ppt_x</p:attrName>
                                        </p:attrNameLst>
                                      </p:cBhvr>
                                      <p:tavLst>
                                        <p:tav tm="0">
                                          <p:val>
                                            <p:strVal val="#ppt_x-0.05"/>
                                          </p:val>
                                        </p:tav>
                                        <p:tav tm="100000">
                                          <p:val>
                                            <p:strVal val="#ppt_x"/>
                                          </p:val>
                                        </p:tav>
                                      </p:tavLst>
                                    </p:anim>
                                    <p:anim calcmode="lin" valueType="num">
                                      <p:cBhvr>
                                        <p:cTn id="32" dur="200" accel="100000" fill="hold">
                                          <p:stCondLst>
                                            <p:cond delay="800"/>
                                          </p:stCondLst>
                                        </p:cTn>
                                        <p:tgtEl>
                                          <p:spTgt spid="7">
                                            <p:txEl>
                                              <p:pRg st="2" end="2"/>
                                            </p:txEl>
                                          </p:spTgt>
                                        </p:tgtEl>
                                        <p:attrNameLst>
                                          <p:attrName>ppt_y</p:attrName>
                                        </p:attrNameLst>
                                      </p:cBhvr>
                                      <p:tavLst>
                                        <p:tav tm="0">
                                          <p:val>
                                            <p:strVal val="#ppt_y+0.1"/>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30" presetClass="entr" presetSubtype="0" fill="hold" nodeType="clickEffect">
                                  <p:stCondLst>
                                    <p:cond delay="0"/>
                                  </p:stCondLst>
                                  <p:childTnLst>
                                    <p:set>
                                      <p:cBhvr>
                                        <p:cTn id="36" dur="1" fill="hold">
                                          <p:stCondLst>
                                            <p:cond delay="0"/>
                                          </p:stCondLst>
                                        </p:cTn>
                                        <p:tgtEl>
                                          <p:spTgt spid="7">
                                            <p:txEl>
                                              <p:pRg st="3" end="3"/>
                                            </p:txEl>
                                          </p:spTgt>
                                        </p:tgtEl>
                                        <p:attrNameLst>
                                          <p:attrName>style.visibility</p:attrName>
                                        </p:attrNameLst>
                                      </p:cBhvr>
                                      <p:to>
                                        <p:strVal val="visible"/>
                                      </p:to>
                                    </p:set>
                                    <p:animEffect transition="in" filter="fade">
                                      <p:cBhvr>
                                        <p:cTn id="37" dur="800" decel="100000"/>
                                        <p:tgtEl>
                                          <p:spTgt spid="7">
                                            <p:txEl>
                                              <p:pRg st="3" end="3"/>
                                            </p:txEl>
                                          </p:spTgt>
                                        </p:tgtEl>
                                      </p:cBhvr>
                                    </p:animEffect>
                                    <p:anim calcmode="lin" valueType="num">
                                      <p:cBhvr>
                                        <p:cTn id="38" dur="800" decel="100000" fill="hold"/>
                                        <p:tgtEl>
                                          <p:spTgt spid="7">
                                            <p:txEl>
                                              <p:pRg st="3" end="3"/>
                                            </p:txEl>
                                          </p:spTgt>
                                        </p:tgtEl>
                                        <p:attrNameLst>
                                          <p:attrName>style.rotation</p:attrName>
                                        </p:attrNameLst>
                                      </p:cBhvr>
                                      <p:tavLst>
                                        <p:tav tm="0">
                                          <p:val>
                                            <p:fltVal val="-90"/>
                                          </p:val>
                                        </p:tav>
                                        <p:tav tm="100000">
                                          <p:val>
                                            <p:fltVal val="0"/>
                                          </p:val>
                                        </p:tav>
                                      </p:tavLst>
                                    </p:anim>
                                    <p:anim calcmode="lin" valueType="num">
                                      <p:cBhvr>
                                        <p:cTn id="39" dur="800" decel="100000" fill="hold"/>
                                        <p:tgtEl>
                                          <p:spTgt spid="7">
                                            <p:txEl>
                                              <p:pRg st="3" end="3"/>
                                            </p:txEl>
                                          </p:spTgt>
                                        </p:tgtEl>
                                        <p:attrNameLst>
                                          <p:attrName>ppt_x</p:attrName>
                                        </p:attrNameLst>
                                      </p:cBhvr>
                                      <p:tavLst>
                                        <p:tav tm="0">
                                          <p:val>
                                            <p:strVal val="#ppt_x+0.4"/>
                                          </p:val>
                                        </p:tav>
                                        <p:tav tm="100000">
                                          <p:val>
                                            <p:strVal val="#ppt_x-0.05"/>
                                          </p:val>
                                        </p:tav>
                                      </p:tavLst>
                                    </p:anim>
                                    <p:anim calcmode="lin" valueType="num">
                                      <p:cBhvr>
                                        <p:cTn id="40" dur="800" decel="100000" fill="hold"/>
                                        <p:tgtEl>
                                          <p:spTgt spid="7">
                                            <p:txEl>
                                              <p:pRg st="3" end="3"/>
                                            </p:txEl>
                                          </p:spTgt>
                                        </p:tgtEl>
                                        <p:attrNameLst>
                                          <p:attrName>ppt_y</p:attrName>
                                        </p:attrNameLst>
                                      </p:cBhvr>
                                      <p:tavLst>
                                        <p:tav tm="0">
                                          <p:val>
                                            <p:strVal val="#ppt_y-0.4"/>
                                          </p:val>
                                        </p:tav>
                                        <p:tav tm="100000">
                                          <p:val>
                                            <p:strVal val="#ppt_y+0.1"/>
                                          </p:val>
                                        </p:tav>
                                      </p:tavLst>
                                    </p:anim>
                                    <p:anim calcmode="lin" valueType="num">
                                      <p:cBhvr>
                                        <p:cTn id="41" dur="200" accel="100000" fill="hold">
                                          <p:stCondLst>
                                            <p:cond delay="800"/>
                                          </p:stCondLst>
                                        </p:cTn>
                                        <p:tgtEl>
                                          <p:spTgt spid="7">
                                            <p:txEl>
                                              <p:pRg st="3" end="3"/>
                                            </p:txEl>
                                          </p:spTgt>
                                        </p:tgtEl>
                                        <p:attrNameLst>
                                          <p:attrName>ppt_x</p:attrName>
                                        </p:attrNameLst>
                                      </p:cBhvr>
                                      <p:tavLst>
                                        <p:tav tm="0">
                                          <p:val>
                                            <p:strVal val="#ppt_x-0.05"/>
                                          </p:val>
                                        </p:tav>
                                        <p:tav tm="100000">
                                          <p:val>
                                            <p:strVal val="#ppt_x"/>
                                          </p:val>
                                        </p:tav>
                                      </p:tavLst>
                                    </p:anim>
                                    <p:anim calcmode="lin" valueType="num">
                                      <p:cBhvr>
                                        <p:cTn id="42" dur="200" accel="100000" fill="hold">
                                          <p:stCondLst>
                                            <p:cond delay="800"/>
                                          </p:stCondLst>
                                        </p:cTn>
                                        <p:tgtEl>
                                          <p:spTgt spid="7">
                                            <p:txEl>
                                              <p:pRg st="3" end="3"/>
                                            </p:txEl>
                                          </p:spTgt>
                                        </p:tgtEl>
                                        <p:attrNameLst>
                                          <p:attrName>ppt_y</p:attrName>
                                        </p:attrNameLst>
                                      </p:cBhvr>
                                      <p:tavLst>
                                        <p:tav tm="0">
                                          <p:val>
                                            <p:strVal val="#ppt_y+0.1"/>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30" presetClass="entr" presetSubtype="0" fill="hold" nodeType="clickEffect">
                                  <p:stCondLst>
                                    <p:cond delay="0"/>
                                  </p:stCondLst>
                                  <p:childTnLst>
                                    <p:set>
                                      <p:cBhvr>
                                        <p:cTn id="46" dur="1" fill="hold">
                                          <p:stCondLst>
                                            <p:cond delay="0"/>
                                          </p:stCondLst>
                                        </p:cTn>
                                        <p:tgtEl>
                                          <p:spTgt spid="7">
                                            <p:txEl>
                                              <p:pRg st="4" end="4"/>
                                            </p:txEl>
                                          </p:spTgt>
                                        </p:tgtEl>
                                        <p:attrNameLst>
                                          <p:attrName>style.visibility</p:attrName>
                                        </p:attrNameLst>
                                      </p:cBhvr>
                                      <p:to>
                                        <p:strVal val="visible"/>
                                      </p:to>
                                    </p:set>
                                    <p:animEffect transition="in" filter="fade">
                                      <p:cBhvr>
                                        <p:cTn id="47" dur="800" decel="100000"/>
                                        <p:tgtEl>
                                          <p:spTgt spid="7">
                                            <p:txEl>
                                              <p:pRg st="4" end="4"/>
                                            </p:txEl>
                                          </p:spTgt>
                                        </p:tgtEl>
                                      </p:cBhvr>
                                    </p:animEffect>
                                    <p:anim calcmode="lin" valueType="num">
                                      <p:cBhvr>
                                        <p:cTn id="48" dur="800" decel="100000" fill="hold"/>
                                        <p:tgtEl>
                                          <p:spTgt spid="7">
                                            <p:txEl>
                                              <p:pRg st="4" end="4"/>
                                            </p:txEl>
                                          </p:spTgt>
                                        </p:tgtEl>
                                        <p:attrNameLst>
                                          <p:attrName>style.rotation</p:attrName>
                                        </p:attrNameLst>
                                      </p:cBhvr>
                                      <p:tavLst>
                                        <p:tav tm="0">
                                          <p:val>
                                            <p:fltVal val="-90"/>
                                          </p:val>
                                        </p:tav>
                                        <p:tav tm="100000">
                                          <p:val>
                                            <p:fltVal val="0"/>
                                          </p:val>
                                        </p:tav>
                                      </p:tavLst>
                                    </p:anim>
                                    <p:anim calcmode="lin" valueType="num">
                                      <p:cBhvr>
                                        <p:cTn id="49" dur="800" decel="100000" fill="hold"/>
                                        <p:tgtEl>
                                          <p:spTgt spid="7">
                                            <p:txEl>
                                              <p:pRg st="4" end="4"/>
                                            </p:txEl>
                                          </p:spTgt>
                                        </p:tgtEl>
                                        <p:attrNameLst>
                                          <p:attrName>ppt_x</p:attrName>
                                        </p:attrNameLst>
                                      </p:cBhvr>
                                      <p:tavLst>
                                        <p:tav tm="0">
                                          <p:val>
                                            <p:strVal val="#ppt_x+0.4"/>
                                          </p:val>
                                        </p:tav>
                                        <p:tav tm="100000">
                                          <p:val>
                                            <p:strVal val="#ppt_x-0.05"/>
                                          </p:val>
                                        </p:tav>
                                      </p:tavLst>
                                    </p:anim>
                                    <p:anim calcmode="lin" valueType="num">
                                      <p:cBhvr>
                                        <p:cTn id="50" dur="800" decel="100000" fill="hold"/>
                                        <p:tgtEl>
                                          <p:spTgt spid="7">
                                            <p:txEl>
                                              <p:pRg st="4" end="4"/>
                                            </p:txEl>
                                          </p:spTgt>
                                        </p:tgtEl>
                                        <p:attrNameLst>
                                          <p:attrName>ppt_y</p:attrName>
                                        </p:attrNameLst>
                                      </p:cBhvr>
                                      <p:tavLst>
                                        <p:tav tm="0">
                                          <p:val>
                                            <p:strVal val="#ppt_y-0.4"/>
                                          </p:val>
                                        </p:tav>
                                        <p:tav tm="100000">
                                          <p:val>
                                            <p:strVal val="#ppt_y+0.1"/>
                                          </p:val>
                                        </p:tav>
                                      </p:tavLst>
                                    </p:anim>
                                    <p:anim calcmode="lin" valueType="num">
                                      <p:cBhvr>
                                        <p:cTn id="51" dur="200" accel="100000" fill="hold">
                                          <p:stCondLst>
                                            <p:cond delay="800"/>
                                          </p:stCondLst>
                                        </p:cTn>
                                        <p:tgtEl>
                                          <p:spTgt spid="7">
                                            <p:txEl>
                                              <p:pRg st="4" end="4"/>
                                            </p:txEl>
                                          </p:spTgt>
                                        </p:tgtEl>
                                        <p:attrNameLst>
                                          <p:attrName>ppt_x</p:attrName>
                                        </p:attrNameLst>
                                      </p:cBhvr>
                                      <p:tavLst>
                                        <p:tav tm="0">
                                          <p:val>
                                            <p:strVal val="#ppt_x-0.05"/>
                                          </p:val>
                                        </p:tav>
                                        <p:tav tm="100000">
                                          <p:val>
                                            <p:strVal val="#ppt_x"/>
                                          </p:val>
                                        </p:tav>
                                      </p:tavLst>
                                    </p:anim>
                                    <p:anim calcmode="lin" valueType="num">
                                      <p:cBhvr>
                                        <p:cTn id="52" dur="200" accel="100000" fill="hold">
                                          <p:stCondLst>
                                            <p:cond delay="800"/>
                                          </p:stCondLst>
                                        </p:cTn>
                                        <p:tgtEl>
                                          <p:spTgt spid="7">
                                            <p:txEl>
                                              <p:pRg st="4" end="4"/>
                                            </p:txEl>
                                          </p:spTgt>
                                        </p:tgtEl>
                                        <p:attrNameLst>
                                          <p:attrName>ppt_y</p:attrName>
                                        </p:attrNameLst>
                                      </p:cBhvr>
                                      <p:tavLst>
                                        <p:tav tm="0">
                                          <p:val>
                                            <p:strVal val="#ppt_y+0.1"/>
                                          </p:val>
                                        </p:tav>
                                        <p:tav tm="100000">
                                          <p:val>
                                            <p:strVal val="#ppt_y"/>
                                          </p:val>
                                        </p:tav>
                                      </p:tavLst>
                                    </p:anim>
                                  </p:childTnLst>
                                </p:cTn>
                              </p:par>
                            </p:childTnLst>
                          </p:cTn>
                        </p:par>
                      </p:childTnLst>
                    </p:cTn>
                  </p:par>
                  <p:par>
                    <p:cTn id="53" fill="hold">
                      <p:stCondLst>
                        <p:cond delay="indefinite"/>
                      </p:stCondLst>
                      <p:childTnLst>
                        <p:par>
                          <p:cTn id="54" fill="hold">
                            <p:stCondLst>
                              <p:cond delay="0"/>
                            </p:stCondLst>
                            <p:childTnLst>
                              <p:par>
                                <p:cTn id="55" presetID="30" presetClass="entr" presetSubtype="0" fill="hold" nodeType="clickEffect">
                                  <p:stCondLst>
                                    <p:cond delay="0"/>
                                  </p:stCondLst>
                                  <p:childTnLst>
                                    <p:set>
                                      <p:cBhvr>
                                        <p:cTn id="56" dur="1" fill="hold">
                                          <p:stCondLst>
                                            <p:cond delay="0"/>
                                          </p:stCondLst>
                                        </p:cTn>
                                        <p:tgtEl>
                                          <p:spTgt spid="7">
                                            <p:txEl>
                                              <p:pRg st="5" end="5"/>
                                            </p:txEl>
                                          </p:spTgt>
                                        </p:tgtEl>
                                        <p:attrNameLst>
                                          <p:attrName>style.visibility</p:attrName>
                                        </p:attrNameLst>
                                      </p:cBhvr>
                                      <p:to>
                                        <p:strVal val="visible"/>
                                      </p:to>
                                    </p:set>
                                    <p:animEffect transition="in" filter="fade">
                                      <p:cBhvr>
                                        <p:cTn id="57" dur="800" decel="100000"/>
                                        <p:tgtEl>
                                          <p:spTgt spid="7">
                                            <p:txEl>
                                              <p:pRg st="5" end="5"/>
                                            </p:txEl>
                                          </p:spTgt>
                                        </p:tgtEl>
                                      </p:cBhvr>
                                    </p:animEffect>
                                    <p:anim calcmode="lin" valueType="num">
                                      <p:cBhvr>
                                        <p:cTn id="58" dur="800" decel="100000" fill="hold"/>
                                        <p:tgtEl>
                                          <p:spTgt spid="7">
                                            <p:txEl>
                                              <p:pRg st="5" end="5"/>
                                            </p:txEl>
                                          </p:spTgt>
                                        </p:tgtEl>
                                        <p:attrNameLst>
                                          <p:attrName>style.rotation</p:attrName>
                                        </p:attrNameLst>
                                      </p:cBhvr>
                                      <p:tavLst>
                                        <p:tav tm="0">
                                          <p:val>
                                            <p:fltVal val="-90"/>
                                          </p:val>
                                        </p:tav>
                                        <p:tav tm="100000">
                                          <p:val>
                                            <p:fltVal val="0"/>
                                          </p:val>
                                        </p:tav>
                                      </p:tavLst>
                                    </p:anim>
                                    <p:anim calcmode="lin" valueType="num">
                                      <p:cBhvr>
                                        <p:cTn id="59" dur="800" decel="100000" fill="hold"/>
                                        <p:tgtEl>
                                          <p:spTgt spid="7">
                                            <p:txEl>
                                              <p:pRg st="5" end="5"/>
                                            </p:txEl>
                                          </p:spTgt>
                                        </p:tgtEl>
                                        <p:attrNameLst>
                                          <p:attrName>ppt_x</p:attrName>
                                        </p:attrNameLst>
                                      </p:cBhvr>
                                      <p:tavLst>
                                        <p:tav tm="0">
                                          <p:val>
                                            <p:strVal val="#ppt_x+0.4"/>
                                          </p:val>
                                        </p:tav>
                                        <p:tav tm="100000">
                                          <p:val>
                                            <p:strVal val="#ppt_x-0.05"/>
                                          </p:val>
                                        </p:tav>
                                      </p:tavLst>
                                    </p:anim>
                                    <p:anim calcmode="lin" valueType="num">
                                      <p:cBhvr>
                                        <p:cTn id="60" dur="800" decel="100000" fill="hold"/>
                                        <p:tgtEl>
                                          <p:spTgt spid="7">
                                            <p:txEl>
                                              <p:pRg st="5" end="5"/>
                                            </p:txEl>
                                          </p:spTgt>
                                        </p:tgtEl>
                                        <p:attrNameLst>
                                          <p:attrName>ppt_y</p:attrName>
                                        </p:attrNameLst>
                                      </p:cBhvr>
                                      <p:tavLst>
                                        <p:tav tm="0">
                                          <p:val>
                                            <p:strVal val="#ppt_y-0.4"/>
                                          </p:val>
                                        </p:tav>
                                        <p:tav tm="100000">
                                          <p:val>
                                            <p:strVal val="#ppt_y+0.1"/>
                                          </p:val>
                                        </p:tav>
                                      </p:tavLst>
                                    </p:anim>
                                    <p:anim calcmode="lin" valueType="num">
                                      <p:cBhvr>
                                        <p:cTn id="61" dur="200" accel="100000" fill="hold">
                                          <p:stCondLst>
                                            <p:cond delay="800"/>
                                          </p:stCondLst>
                                        </p:cTn>
                                        <p:tgtEl>
                                          <p:spTgt spid="7">
                                            <p:txEl>
                                              <p:pRg st="5" end="5"/>
                                            </p:txEl>
                                          </p:spTgt>
                                        </p:tgtEl>
                                        <p:attrNameLst>
                                          <p:attrName>ppt_x</p:attrName>
                                        </p:attrNameLst>
                                      </p:cBhvr>
                                      <p:tavLst>
                                        <p:tav tm="0">
                                          <p:val>
                                            <p:strVal val="#ppt_x-0.05"/>
                                          </p:val>
                                        </p:tav>
                                        <p:tav tm="100000">
                                          <p:val>
                                            <p:strVal val="#ppt_x"/>
                                          </p:val>
                                        </p:tav>
                                      </p:tavLst>
                                    </p:anim>
                                    <p:anim calcmode="lin" valueType="num">
                                      <p:cBhvr>
                                        <p:cTn id="62" dur="200" accel="100000" fill="hold">
                                          <p:stCondLst>
                                            <p:cond delay="800"/>
                                          </p:stCondLst>
                                        </p:cTn>
                                        <p:tgtEl>
                                          <p:spTgt spid="7">
                                            <p:txEl>
                                              <p:pRg st="5" end="5"/>
                                            </p:txEl>
                                          </p:spTgt>
                                        </p:tgtEl>
                                        <p:attrNameLst>
                                          <p:attrName>ppt_y</p:attrName>
                                        </p:attrNameLst>
                                      </p:cBhvr>
                                      <p:tavLst>
                                        <p:tav tm="0">
                                          <p:val>
                                            <p:strVal val="#ppt_y+0.1"/>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30" presetClass="entr" presetSubtype="0" fill="hold" nodeType="clickEffect">
                                  <p:stCondLst>
                                    <p:cond delay="0"/>
                                  </p:stCondLst>
                                  <p:childTnLst>
                                    <p:set>
                                      <p:cBhvr>
                                        <p:cTn id="66" dur="1" fill="hold">
                                          <p:stCondLst>
                                            <p:cond delay="0"/>
                                          </p:stCondLst>
                                        </p:cTn>
                                        <p:tgtEl>
                                          <p:spTgt spid="7">
                                            <p:txEl>
                                              <p:pRg st="6" end="6"/>
                                            </p:txEl>
                                          </p:spTgt>
                                        </p:tgtEl>
                                        <p:attrNameLst>
                                          <p:attrName>style.visibility</p:attrName>
                                        </p:attrNameLst>
                                      </p:cBhvr>
                                      <p:to>
                                        <p:strVal val="visible"/>
                                      </p:to>
                                    </p:set>
                                    <p:animEffect transition="in" filter="fade">
                                      <p:cBhvr>
                                        <p:cTn id="67" dur="800" decel="100000"/>
                                        <p:tgtEl>
                                          <p:spTgt spid="7">
                                            <p:txEl>
                                              <p:pRg st="6" end="6"/>
                                            </p:txEl>
                                          </p:spTgt>
                                        </p:tgtEl>
                                      </p:cBhvr>
                                    </p:animEffect>
                                    <p:anim calcmode="lin" valueType="num">
                                      <p:cBhvr>
                                        <p:cTn id="68" dur="800" decel="100000" fill="hold"/>
                                        <p:tgtEl>
                                          <p:spTgt spid="7">
                                            <p:txEl>
                                              <p:pRg st="6" end="6"/>
                                            </p:txEl>
                                          </p:spTgt>
                                        </p:tgtEl>
                                        <p:attrNameLst>
                                          <p:attrName>style.rotation</p:attrName>
                                        </p:attrNameLst>
                                      </p:cBhvr>
                                      <p:tavLst>
                                        <p:tav tm="0">
                                          <p:val>
                                            <p:fltVal val="-90"/>
                                          </p:val>
                                        </p:tav>
                                        <p:tav tm="100000">
                                          <p:val>
                                            <p:fltVal val="0"/>
                                          </p:val>
                                        </p:tav>
                                      </p:tavLst>
                                    </p:anim>
                                    <p:anim calcmode="lin" valueType="num">
                                      <p:cBhvr>
                                        <p:cTn id="69" dur="800" decel="100000" fill="hold"/>
                                        <p:tgtEl>
                                          <p:spTgt spid="7">
                                            <p:txEl>
                                              <p:pRg st="6" end="6"/>
                                            </p:txEl>
                                          </p:spTgt>
                                        </p:tgtEl>
                                        <p:attrNameLst>
                                          <p:attrName>ppt_x</p:attrName>
                                        </p:attrNameLst>
                                      </p:cBhvr>
                                      <p:tavLst>
                                        <p:tav tm="0">
                                          <p:val>
                                            <p:strVal val="#ppt_x+0.4"/>
                                          </p:val>
                                        </p:tav>
                                        <p:tav tm="100000">
                                          <p:val>
                                            <p:strVal val="#ppt_x-0.05"/>
                                          </p:val>
                                        </p:tav>
                                      </p:tavLst>
                                    </p:anim>
                                    <p:anim calcmode="lin" valueType="num">
                                      <p:cBhvr>
                                        <p:cTn id="70" dur="800" decel="100000" fill="hold"/>
                                        <p:tgtEl>
                                          <p:spTgt spid="7">
                                            <p:txEl>
                                              <p:pRg st="6" end="6"/>
                                            </p:txEl>
                                          </p:spTgt>
                                        </p:tgtEl>
                                        <p:attrNameLst>
                                          <p:attrName>ppt_y</p:attrName>
                                        </p:attrNameLst>
                                      </p:cBhvr>
                                      <p:tavLst>
                                        <p:tav tm="0">
                                          <p:val>
                                            <p:strVal val="#ppt_y-0.4"/>
                                          </p:val>
                                        </p:tav>
                                        <p:tav tm="100000">
                                          <p:val>
                                            <p:strVal val="#ppt_y+0.1"/>
                                          </p:val>
                                        </p:tav>
                                      </p:tavLst>
                                    </p:anim>
                                    <p:anim calcmode="lin" valueType="num">
                                      <p:cBhvr>
                                        <p:cTn id="71" dur="200" accel="100000" fill="hold">
                                          <p:stCondLst>
                                            <p:cond delay="800"/>
                                          </p:stCondLst>
                                        </p:cTn>
                                        <p:tgtEl>
                                          <p:spTgt spid="7">
                                            <p:txEl>
                                              <p:pRg st="6" end="6"/>
                                            </p:txEl>
                                          </p:spTgt>
                                        </p:tgtEl>
                                        <p:attrNameLst>
                                          <p:attrName>ppt_x</p:attrName>
                                        </p:attrNameLst>
                                      </p:cBhvr>
                                      <p:tavLst>
                                        <p:tav tm="0">
                                          <p:val>
                                            <p:strVal val="#ppt_x-0.05"/>
                                          </p:val>
                                        </p:tav>
                                        <p:tav tm="100000">
                                          <p:val>
                                            <p:strVal val="#ppt_x"/>
                                          </p:val>
                                        </p:tav>
                                      </p:tavLst>
                                    </p:anim>
                                    <p:anim calcmode="lin" valueType="num">
                                      <p:cBhvr>
                                        <p:cTn id="72" dur="200" accel="100000" fill="hold">
                                          <p:stCondLst>
                                            <p:cond delay="800"/>
                                          </p:stCondLst>
                                        </p:cTn>
                                        <p:tgtEl>
                                          <p:spTgt spid="7">
                                            <p:txEl>
                                              <p:pRg st="6" end="6"/>
                                            </p:txEl>
                                          </p:spTgt>
                                        </p:tgtEl>
                                        <p:attrNameLst>
                                          <p:attrName>ppt_y</p:attrName>
                                        </p:attrNameLst>
                                      </p:cBhvr>
                                      <p:tavLst>
                                        <p:tav tm="0">
                                          <p:val>
                                            <p:strVal val="#ppt_y+0.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descr="_41671114_horse_416.jpg"/>
          <p:cNvPicPr>
            <a:picLocks noGrp="1" noChangeAspect="1"/>
          </p:cNvPicPr>
          <p:nvPr>
            <p:ph idx="1"/>
          </p:nvPr>
        </p:nvPicPr>
        <p:blipFill>
          <a:blip r:embed="rId2"/>
          <a:stretch>
            <a:fillRect/>
          </a:stretch>
        </p:blipFill>
        <p:spPr>
          <a:xfrm>
            <a:off x="285720" y="0"/>
            <a:ext cx="8858280" cy="6357957"/>
          </a:xfrm>
        </p:spPr>
      </p:pic>
      <p:sp>
        <p:nvSpPr>
          <p:cNvPr id="5" name="Title 1"/>
          <p:cNvSpPr txBox="1">
            <a:spLocks/>
          </p:cNvSpPr>
          <p:nvPr/>
        </p:nvSpPr>
        <p:spPr>
          <a:xfrm rot="20587196">
            <a:off x="-40000" y="554462"/>
            <a:ext cx="5331116" cy="932374"/>
          </a:xfrm>
          <a:prstGeom prst="rect">
            <a:avLst/>
          </a:prstGeom>
        </p:spPr>
        <p:txBody>
          <a:bodyPr vert="horz" anchor="t">
            <a:no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endParaRPr kumimoji="0" lang="en-US" sz="6000" b="1" i="0" u="none" strike="noStrike" kern="1200" cap="none" spc="-100" normalizeH="0" baseline="0" noProof="0" dirty="0">
              <a:ln>
                <a:noFill/>
              </a:ln>
              <a:solidFill>
                <a:schemeClr val="accent2">
                  <a:lumMod val="40000"/>
                  <a:lumOff val="60000"/>
                </a:schemeClr>
              </a:solidFill>
              <a:effectLst/>
              <a:uLnTx/>
              <a:uFillTx/>
              <a:latin typeface="Arial Black" pitchFamily="34" charset="0"/>
              <a:ea typeface="+mj-ea"/>
              <a:cs typeface="Arshia" pitchFamily="2" charset="-78"/>
            </a:endParaRPr>
          </a:p>
        </p:txBody>
      </p:sp>
      <p:sp>
        <p:nvSpPr>
          <p:cNvPr id="6" name="Title 1"/>
          <p:cNvSpPr txBox="1">
            <a:spLocks/>
          </p:cNvSpPr>
          <p:nvPr/>
        </p:nvSpPr>
        <p:spPr>
          <a:xfrm>
            <a:off x="2928926" y="4357694"/>
            <a:ext cx="1928826" cy="1285884"/>
          </a:xfrm>
          <a:prstGeom prst="rect">
            <a:avLst/>
          </a:prstGeom>
          <a:ln>
            <a:noFill/>
          </a:ln>
        </p:spPr>
        <p:txBody>
          <a:bodyPr vert="horz" anchor="t">
            <a:noAutofit/>
          </a:bodyPr>
          <a:lstStyle/>
          <a:p>
            <a:pPr lvl="1" algn="just" rtl="1">
              <a:spcBef>
                <a:spcPct val="0"/>
              </a:spcBef>
            </a:pPr>
            <a:r>
              <a:rPr kumimoji="0" lang="fa-IR" sz="8000" b="1" i="0" u="none" strike="noStrike" kern="1200" cap="none" spc="-100" normalizeH="0" baseline="0" noProof="0" dirty="0" smtClean="0">
                <a:ln>
                  <a:noFill/>
                </a:ln>
                <a:solidFill>
                  <a:srgbClr val="FF0000"/>
                </a:solidFill>
                <a:effectLst/>
                <a:uLnTx/>
                <a:uFillTx/>
                <a:latin typeface="Jadid-s" pitchFamily="2" charset="0"/>
                <a:ea typeface="+mj-ea"/>
                <a:cs typeface="Arshia" pitchFamily="2" charset="-78"/>
              </a:rPr>
              <a:t>پايان  </a:t>
            </a:r>
            <a:r>
              <a:rPr kumimoji="0" lang="fa-IR" sz="8000" b="1" i="0" u="none" strike="noStrike" kern="1200" cap="none" spc="-100" normalizeH="0" noProof="0" dirty="0" smtClean="0">
                <a:ln>
                  <a:noFill/>
                </a:ln>
                <a:solidFill>
                  <a:srgbClr val="FF0000"/>
                </a:solidFill>
                <a:effectLst/>
                <a:uLnTx/>
                <a:uFillTx/>
                <a:latin typeface="Jadid-s" pitchFamily="2" charset="0"/>
                <a:ea typeface="+mj-ea"/>
                <a:cs typeface="Arshia" pitchFamily="2" charset="-78"/>
              </a:rPr>
              <a:t> </a:t>
            </a:r>
            <a:endParaRPr kumimoji="0" lang="en-US" sz="8000" b="1" i="0" u="none" strike="noStrike" kern="1200" cap="none" spc="-100" normalizeH="0" baseline="0" noProof="0" dirty="0">
              <a:ln>
                <a:noFill/>
              </a:ln>
              <a:solidFill>
                <a:srgbClr val="FF0000"/>
              </a:solidFill>
              <a:effectLst/>
              <a:uLnTx/>
              <a:uFillTx/>
              <a:latin typeface="Jadid-s" pitchFamily="2" charset="0"/>
              <a:ea typeface="+mj-ea"/>
              <a:cs typeface="Arshia" pitchFamily="2" charset="-78"/>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2000" fill="hold"/>
                                        <p:tgtEl>
                                          <p:spTgt spid="4"/>
                                        </p:tgtEl>
                                        <p:attrNameLst>
                                          <p:attrName>ppt_w</p:attrName>
                                        </p:attrNameLst>
                                      </p:cBhvr>
                                      <p:tavLst>
                                        <p:tav tm="0">
                                          <p:val>
                                            <p:fltVal val="0"/>
                                          </p:val>
                                        </p:tav>
                                        <p:tav tm="100000">
                                          <p:val>
                                            <p:strVal val="#ppt_w"/>
                                          </p:val>
                                        </p:tav>
                                      </p:tavLst>
                                    </p:anim>
                                    <p:anim calcmode="lin" valueType="num">
                                      <p:cBhvr>
                                        <p:cTn id="8" dur="2000" fill="hold"/>
                                        <p:tgtEl>
                                          <p:spTgt spid="4"/>
                                        </p:tgtEl>
                                        <p:attrNameLst>
                                          <p:attrName>ppt_h</p:attrName>
                                        </p:attrNameLst>
                                      </p:cBhvr>
                                      <p:tavLst>
                                        <p:tav tm="0">
                                          <p:val>
                                            <p:fltVal val="0"/>
                                          </p:val>
                                        </p:tav>
                                        <p:tav tm="100000">
                                          <p:val>
                                            <p:strVal val="#ppt_h"/>
                                          </p:val>
                                        </p:tav>
                                      </p:tavLst>
                                    </p:anim>
                                  </p:childTnLst>
                                </p:cTn>
                              </p:par>
                            </p:childTnLst>
                          </p:cTn>
                        </p:par>
                        <p:par>
                          <p:cTn id="9" fill="hold">
                            <p:stCondLst>
                              <p:cond delay="2000"/>
                            </p:stCondLst>
                            <p:childTnLst>
                              <p:par>
                                <p:cTn id="10" presetID="2" presetClass="exit" presetSubtype="4" fill="hold" nodeType="afterEffect">
                                  <p:stCondLst>
                                    <p:cond delay="8000"/>
                                  </p:stCondLst>
                                  <p:childTnLst>
                                    <p:anim calcmode="lin" valueType="num">
                                      <p:cBhvr additive="base">
                                        <p:cTn id="11" dur="500"/>
                                        <p:tgtEl>
                                          <p:spTgt spid="4"/>
                                        </p:tgtEl>
                                        <p:attrNameLst>
                                          <p:attrName>ppt_x</p:attrName>
                                        </p:attrNameLst>
                                      </p:cBhvr>
                                      <p:tavLst>
                                        <p:tav tm="0">
                                          <p:val>
                                            <p:strVal val="ppt_x"/>
                                          </p:val>
                                        </p:tav>
                                        <p:tav tm="100000">
                                          <p:val>
                                            <p:strVal val="ppt_x"/>
                                          </p:val>
                                        </p:tav>
                                      </p:tavLst>
                                    </p:anim>
                                    <p:anim calcmode="lin" valueType="num">
                                      <p:cBhvr additive="base">
                                        <p:cTn id="12" dur="500"/>
                                        <p:tgtEl>
                                          <p:spTgt spid="4"/>
                                        </p:tgtEl>
                                        <p:attrNameLst>
                                          <p:attrName>ppt_y</p:attrName>
                                        </p:attrNameLst>
                                      </p:cBhvr>
                                      <p:tavLst>
                                        <p:tav tm="0">
                                          <p:val>
                                            <p:strVal val="ppt_y"/>
                                          </p:val>
                                        </p:tav>
                                        <p:tav tm="100000">
                                          <p:val>
                                            <p:strVal val="1+ppt_h/2"/>
                                          </p:val>
                                        </p:tav>
                                      </p:tavLst>
                                    </p:anim>
                                    <p:set>
                                      <p:cBhvr>
                                        <p:cTn id="13" dur="1" fill="hold">
                                          <p:stCondLst>
                                            <p:cond delay="499"/>
                                          </p:stCondLst>
                                        </p:cTn>
                                        <p:tgtEl>
                                          <p:spTgt spid="4"/>
                                        </p:tgtEl>
                                        <p:attrNameLst>
                                          <p:attrName>style.visibility</p:attrName>
                                        </p:attrNameLst>
                                      </p:cBhvr>
                                      <p:to>
                                        <p:strVal val="hidden"/>
                                      </p:to>
                                    </p:set>
                                  </p:childTnLst>
                                </p:cTn>
                              </p:par>
                            </p:childTnLst>
                          </p:cTn>
                        </p:par>
                        <p:par>
                          <p:cTn id="14" fill="hold">
                            <p:stCondLst>
                              <p:cond delay="10500"/>
                            </p:stCondLst>
                            <p:childTnLst>
                              <p:par>
                                <p:cTn id="15" presetID="27" presetClass="entr" presetSubtype="0" fill="hold" grpId="0" nodeType="afterEffect">
                                  <p:stCondLst>
                                    <p:cond delay="0"/>
                                  </p:stCondLst>
                                  <p:iterate type="lt">
                                    <p:tmPct val="50000"/>
                                  </p:iterate>
                                  <p:childTnLst>
                                    <p:set>
                                      <p:cBhvr>
                                        <p:cTn id="16" dur="1" fill="hold">
                                          <p:stCondLst>
                                            <p:cond delay="0"/>
                                          </p:stCondLst>
                                        </p:cTn>
                                        <p:tgtEl>
                                          <p:spTgt spid="6"/>
                                        </p:tgtEl>
                                        <p:attrNameLst>
                                          <p:attrName>style.visibility</p:attrName>
                                        </p:attrNameLst>
                                      </p:cBhvr>
                                      <p:to>
                                        <p:strVal val="visible"/>
                                      </p:to>
                                    </p:set>
                                    <p:anim calcmode="discrete" valueType="clr">
                                      <p:cBhvr override="childStyle">
                                        <p:cTn id="17" dur="1000"/>
                                        <p:tgtEl>
                                          <p:spTgt spid="6"/>
                                        </p:tgtEl>
                                        <p:attrNameLst>
                                          <p:attrName>style.color</p:attrName>
                                        </p:attrNameLst>
                                      </p:cBhvr>
                                      <p:tavLst>
                                        <p:tav tm="0">
                                          <p:val>
                                            <p:clrVal>
                                              <a:schemeClr val="accent2"/>
                                            </p:clrVal>
                                          </p:val>
                                        </p:tav>
                                        <p:tav tm="50000">
                                          <p:val>
                                            <p:clrVal>
                                              <a:schemeClr val="hlink"/>
                                            </p:clrVal>
                                          </p:val>
                                        </p:tav>
                                      </p:tavLst>
                                    </p:anim>
                                    <p:anim calcmode="discrete" valueType="clr">
                                      <p:cBhvr>
                                        <p:cTn id="18" dur="1000"/>
                                        <p:tgtEl>
                                          <p:spTgt spid="6"/>
                                        </p:tgtEl>
                                        <p:attrNameLst>
                                          <p:attrName>fillcolor</p:attrName>
                                        </p:attrNameLst>
                                      </p:cBhvr>
                                      <p:tavLst>
                                        <p:tav tm="0">
                                          <p:val>
                                            <p:clrVal>
                                              <a:schemeClr val="accent2"/>
                                            </p:clrVal>
                                          </p:val>
                                        </p:tav>
                                        <p:tav tm="50000">
                                          <p:val>
                                            <p:clrVal>
                                              <a:schemeClr val="hlink"/>
                                            </p:clrVal>
                                          </p:val>
                                        </p:tav>
                                      </p:tavLst>
                                    </p:anim>
                                    <p:set>
                                      <p:cBhvr>
                                        <p:cTn id="19" dur="1000"/>
                                        <p:tgtEl>
                                          <p:spTgt spid="6"/>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Metro">
  <a:themeElements>
    <a:clrScheme name="Metro">
      <a:dk1>
        <a:sysClr val="windowText" lastClr="000000"/>
      </a:dk1>
      <a:lt1>
        <a:sysClr val="window" lastClr="FFFFFF"/>
      </a:lt1>
      <a:dk2>
        <a:srgbClr val="4E5B6F"/>
      </a:dk2>
      <a:lt2>
        <a:srgbClr val="D6ECFF"/>
      </a:lt2>
      <a:accent1>
        <a:srgbClr val="7FD13B"/>
      </a:accent1>
      <a:accent2>
        <a:srgbClr val="EA157A"/>
      </a:accent2>
      <a:accent3>
        <a:srgbClr val="FEB80A"/>
      </a:accent3>
      <a:accent4>
        <a:srgbClr val="00ADDC"/>
      </a:accent4>
      <a:accent5>
        <a:srgbClr val="738AC8"/>
      </a:accent5>
      <a:accent6>
        <a:srgbClr val="1AB39F"/>
      </a:accent6>
      <a:hlink>
        <a:srgbClr val="EB8803"/>
      </a:hlink>
      <a:folHlink>
        <a:srgbClr val="5F7791"/>
      </a:folHlink>
    </a:clrScheme>
    <a:fontScheme name="Metro">
      <a:majorFont>
        <a:latin typeface="Consolas"/>
        <a:ea typeface=""/>
        <a:cs typeface=""/>
        <a:font script="Jpan" typeface="HG丸ｺﾞｼｯｸM-PRO"/>
        <a:font script="Hang" typeface="HY중고딕"/>
        <a:font script="Hans" typeface="华文楷体"/>
        <a:font script="Hant" typeface="新細明體"/>
        <a:font script="Arab" typeface="Tahoma"/>
        <a:font script="Hebr" typeface="Levenim MT"/>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Corbel"/>
        <a:ea typeface=""/>
        <a:cs typeface=""/>
        <a:font script="Jpan" typeface="HGｺﾞｼｯｸM"/>
        <a:font script="Hang" typeface="맑은 고딕"/>
        <a:font script="Hans" typeface="宋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Metro">
      <a:fillStyleLst>
        <a:solidFill>
          <a:schemeClr val="phClr"/>
        </a:solidFill>
        <a:gradFill rotWithShape="1">
          <a:gsLst>
            <a:gs pos="0">
              <a:schemeClr val="phClr">
                <a:tint val="25000"/>
                <a:satMod val="125000"/>
              </a:schemeClr>
            </a:gs>
            <a:gs pos="40000">
              <a:schemeClr val="phClr">
                <a:tint val="55000"/>
                <a:satMod val="130000"/>
              </a:schemeClr>
            </a:gs>
            <a:gs pos="50000">
              <a:schemeClr val="phClr">
                <a:tint val="59000"/>
                <a:satMod val="130000"/>
              </a:schemeClr>
            </a:gs>
            <a:gs pos="65000">
              <a:schemeClr val="phClr">
                <a:tint val="55000"/>
                <a:satMod val="130000"/>
              </a:schemeClr>
            </a:gs>
            <a:gs pos="100000">
              <a:schemeClr val="phClr">
                <a:tint val="20000"/>
                <a:satMod val="125000"/>
              </a:schemeClr>
            </a:gs>
          </a:gsLst>
          <a:lin ang="5400000" scaled="0"/>
        </a:gradFill>
        <a:gradFill rotWithShape="1">
          <a:gsLst>
            <a:gs pos="0">
              <a:schemeClr val="phClr">
                <a:tint val="48000"/>
                <a:satMod val="138000"/>
              </a:schemeClr>
            </a:gs>
            <a:gs pos="25000">
              <a:schemeClr val="phClr">
                <a:tint val="85000"/>
              </a:schemeClr>
            </a:gs>
            <a:gs pos="40000">
              <a:schemeClr val="phClr">
                <a:tint val="92000"/>
              </a:schemeClr>
            </a:gs>
            <a:gs pos="50000">
              <a:schemeClr val="phClr">
                <a:tint val="93000"/>
              </a:schemeClr>
            </a:gs>
            <a:gs pos="60000">
              <a:schemeClr val="phClr">
                <a:tint val="92000"/>
              </a:schemeClr>
            </a:gs>
            <a:gs pos="75000">
              <a:schemeClr val="phClr">
                <a:tint val="83000"/>
                <a:satMod val="108000"/>
              </a:schemeClr>
            </a:gs>
            <a:gs pos="100000">
              <a:schemeClr val="phClr">
                <a:tint val="48000"/>
                <a:satMod val="150000"/>
              </a:schemeClr>
            </a:gs>
          </a:gsLst>
          <a:lin ang="5400000" scaled="0"/>
        </a:gradFill>
      </a:fillStyleLst>
      <a:lnStyleLst>
        <a:ln w="12000" cap="flat" cmpd="sng" algn="ctr">
          <a:solidFill>
            <a:schemeClr val="phClr"/>
          </a:solidFill>
          <a:prstDash val="solid"/>
        </a:ln>
        <a:ln w="19050" cap="flat" cmpd="sng" algn="ctr">
          <a:solidFill>
            <a:schemeClr val="phClr"/>
          </a:solidFill>
          <a:prstDash val="solid"/>
        </a:ln>
        <a:ln w="38100" cap="flat" cmpd="sng" algn="ctr">
          <a:solidFill>
            <a:schemeClr val="phClr"/>
          </a:solidFill>
          <a:prstDash val="solid"/>
        </a:ln>
      </a:lnStyleLst>
      <a:effectStyleLst>
        <a:effectStyle>
          <a:effectLst>
            <a:glow rad="63500">
              <a:schemeClr val="phClr">
                <a:alpha val="45000"/>
                <a:satMod val="120000"/>
              </a:schemeClr>
            </a:glow>
          </a:effectLst>
        </a:effectStyle>
        <a:effectStyle>
          <a:effectLst>
            <a:glow rad="63500">
              <a:schemeClr val="phClr">
                <a:alpha val="45000"/>
                <a:satMod val="120000"/>
              </a:schemeClr>
            </a:glow>
          </a:effectLst>
          <a:scene3d>
            <a:camera prst="orthographicFront" fov="0">
              <a:rot lat="0" lon="0" rev="0"/>
            </a:camera>
            <a:lightRig rig="brightRoom" dir="tl">
              <a:rot lat="0" lon="0" rev="8700000"/>
            </a:lightRig>
          </a:scene3d>
          <a:sp3d>
            <a:bevelT w="0" h="0"/>
            <a:contourClr>
              <a:schemeClr val="phClr">
                <a:tint val="70000"/>
              </a:schemeClr>
            </a:contourClr>
          </a:sp3d>
        </a:effectStyle>
        <a:effectStyle>
          <a:effectLst>
            <a:glow rad="101500">
              <a:schemeClr val="phClr">
                <a:alpha val="42000"/>
                <a:satMod val="120000"/>
              </a:schemeClr>
            </a:glow>
          </a:effectLst>
          <a:scene3d>
            <a:camera prst="orthographicFront" fov="0">
              <a:rot lat="0" lon="0" rev="0"/>
            </a:camera>
            <a:lightRig rig="glow" dir="t">
              <a:rot lat="0" lon="0" rev="4800000"/>
            </a:lightRig>
          </a:scene3d>
          <a:sp3d prstMaterial="powder">
            <a:bevelT w="50800" h="50800"/>
            <a:contourClr>
              <a:schemeClr val="phClr"/>
            </a:contourClr>
          </a:sp3d>
        </a:effectStyle>
      </a:effectStyleLst>
      <a:bgFillStyleLst>
        <a:solidFill>
          <a:schemeClr val="phClr"/>
        </a:solidFill>
        <a:gradFill rotWithShape="1">
          <a:gsLst>
            <a:gs pos="0">
              <a:schemeClr val="bg1">
                <a:shade val="100000"/>
                <a:satMod val="150000"/>
              </a:schemeClr>
            </a:gs>
            <a:gs pos="65000">
              <a:schemeClr val="bg1">
                <a:shade val="90000"/>
                <a:satMod val="375000"/>
              </a:schemeClr>
            </a:gs>
            <a:gs pos="100000">
              <a:schemeClr val="phClr">
                <a:tint val="88000"/>
                <a:satMod val="400000"/>
              </a:schemeClr>
            </a:gs>
          </a:gsLst>
          <a:lin ang="5400000" scaled="0"/>
        </a:gradFill>
        <a:blipFill>
          <a:blip xmlns:r="http://schemas.openxmlformats.org/officeDocument/2006/relationships" r:embed="rId1">
            <a:duotone>
              <a:schemeClr val="phClr">
                <a:shade val="40000"/>
                <a:satMod val="180000"/>
              </a:schemeClr>
              <a:schemeClr val="phClr">
                <a:tint val="90000"/>
                <a:satMod val="200000"/>
              </a:schemeClr>
            </a:duotone>
          </a:blip>
          <a:tile tx="0" ty="0" sx="80000" sy="8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Metro</Template>
  <TotalTime>337</TotalTime>
  <Words>573</Words>
  <Application>Microsoft Office PowerPoint</Application>
  <PresentationFormat>On-screen Show (4:3)</PresentationFormat>
  <Paragraphs>50</Paragraphs>
  <Slides>9</Slides>
  <Notes>1</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Metro</vt:lpstr>
      <vt:lpstr>Slide 1</vt:lpstr>
      <vt:lpstr>Slide 2</vt:lpstr>
      <vt:lpstr>كليات</vt:lpstr>
      <vt:lpstr>كليات</vt:lpstr>
      <vt:lpstr>كليات</vt:lpstr>
      <vt:lpstr>كليات</vt:lpstr>
      <vt:lpstr>كليات</vt:lpstr>
      <vt:lpstr>كليات</vt:lpstr>
      <vt:lpstr>Slide 9</vt:lpstr>
    </vt:vector>
  </TitlesOfParts>
  <Company>Dell</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اصول مقيد سازي و معاينه دام</dc:title>
  <dc:creator>Dr.Sohrabi</dc:creator>
  <cp:lastModifiedBy>Dr.Sohrabi</cp:lastModifiedBy>
  <cp:revision>10</cp:revision>
  <dcterms:created xsi:type="dcterms:W3CDTF">2007-10-11T12:51:20Z</dcterms:created>
  <dcterms:modified xsi:type="dcterms:W3CDTF">2007-10-16T16:13:23Z</dcterms:modified>
</cp:coreProperties>
</file>